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9" r:id="rId5"/>
    <p:sldMasterId id="2147483693" r:id="rId6"/>
    <p:sldMasterId id="2147483698" r:id="rId7"/>
    <p:sldMasterId id="2147483721" r:id="rId8"/>
  </p:sldMasterIdLst>
  <p:notesMasterIdLst>
    <p:notesMasterId r:id="rId69"/>
  </p:notesMasterIdLst>
  <p:sldIdLst>
    <p:sldId id="444" r:id="rId9"/>
    <p:sldId id="488" r:id="rId10"/>
    <p:sldId id="489" r:id="rId11"/>
    <p:sldId id="490" r:id="rId12"/>
    <p:sldId id="491" r:id="rId13"/>
    <p:sldId id="492" r:id="rId14"/>
    <p:sldId id="542" r:id="rId15"/>
    <p:sldId id="494" r:id="rId16"/>
    <p:sldId id="495" r:id="rId17"/>
    <p:sldId id="496" r:id="rId18"/>
    <p:sldId id="548" r:id="rId19"/>
    <p:sldId id="549" r:id="rId20"/>
    <p:sldId id="550" r:id="rId21"/>
    <p:sldId id="551" r:id="rId22"/>
    <p:sldId id="498" r:id="rId23"/>
    <p:sldId id="543" r:id="rId24"/>
    <p:sldId id="502" r:id="rId25"/>
    <p:sldId id="568" r:id="rId26"/>
    <p:sldId id="564" r:id="rId27"/>
    <p:sldId id="505" r:id="rId28"/>
    <p:sldId id="509" r:id="rId29"/>
    <p:sldId id="544" r:id="rId30"/>
    <p:sldId id="511" r:id="rId31"/>
    <p:sldId id="512" r:id="rId32"/>
    <p:sldId id="513" r:id="rId33"/>
    <p:sldId id="514" r:id="rId34"/>
    <p:sldId id="515" r:id="rId35"/>
    <p:sldId id="516" r:id="rId36"/>
    <p:sldId id="517" r:id="rId37"/>
    <p:sldId id="518" r:id="rId38"/>
    <p:sldId id="545" r:id="rId39"/>
    <p:sldId id="520" r:id="rId40"/>
    <p:sldId id="552" r:id="rId41"/>
    <p:sldId id="522" r:id="rId42"/>
    <p:sldId id="523" r:id="rId43"/>
    <p:sldId id="524" r:id="rId44"/>
    <p:sldId id="546" r:id="rId45"/>
    <p:sldId id="526" r:id="rId46"/>
    <p:sldId id="527" r:id="rId47"/>
    <p:sldId id="529" r:id="rId48"/>
    <p:sldId id="532" r:id="rId49"/>
    <p:sldId id="533" r:id="rId50"/>
    <p:sldId id="535" r:id="rId51"/>
    <p:sldId id="536" r:id="rId52"/>
    <p:sldId id="547" r:id="rId53"/>
    <p:sldId id="538" r:id="rId54"/>
    <p:sldId id="539" r:id="rId55"/>
    <p:sldId id="565" r:id="rId56"/>
    <p:sldId id="553" r:id="rId57"/>
    <p:sldId id="554" r:id="rId58"/>
    <p:sldId id="569" r:id="rId59"/>
    <p:sldId id="570" r:id="rId60"/>
    <p:sldId id="557" r:id="rId61"/>
    <p:sldId id="558" r:id="rId62"/>
    <p:sldId id="559" r:id="rId63"/>
    <p:sldId id="560" r:id="rId64"/>
    <p:sldId id="561" r:id="rId65"/>
    <p:sldId id="562" r:id="rId66"/>
    <p:sldId id="563" r:id="rId67"/>
    <p:sldId id="541" r:id="rId68"/>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31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21" autoAdjust="0"/>
    <p:restoredTop sz="97133" autoAdjust="0"/>
  </p:normalViewPr>
  <p:slideViewPr>
    <p:cSldViewPr>
      <p:cViewPr varScale="1">
        <p:scale>
          <a:sx n="70" d="100"/>
          <a:sy n="70" d="100"/>
        </p:scale>
        <p:origin x="1398"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slide" Target="slides/slide60.xml"/><Relationship Id="rId7" Type="http://schemas.openxmlformats.org/officeDocument/2006/relationships/slideMaster" Target="slideMasters/slideMaster4.xml"/><Relationship Id="rId71"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slide" Target="slides/slide53.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DA84C1-22A9-4286-9E10-03B0DD4F9757}"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EFE37213-4CCC-4838-8F5F-A2535BD390C6}">
      <dgm:prSet phldrT="[Text]"/>
      <dgm:spPr>
        <a:solidFill>
          <a:schemeClr val="tx2">
            <a:lumMod val="40000"/>
            <a:lumOff val="60000"/>
          </a:schemeClr>
        </a:solidFill>
      </dgm:spPr>
      <dgm:t>
        <a:bodyPr/>
        <a:lstStyle/>
        <a:p>
          <a:r>
            <a:rPr lang="en-US" dirty="0" smtClean="0">
              <a:latin typeface="Times New Roman" pitchFamily="18" charset="0"/>
              <a:cs typeface="Times New Roman" pitchFamily="18" charset="0"/>
            </a:rPr>
            <a:t>SMPS</a:t>
          </a:r>
          <a:endParaRPr lang="en-US" dirty="0">
            <a:latin typeface="Times New Roman" pitchFamily="18" charset="0"/>
            <a:cs typeface="Times New Roman" pitchFamily="18" charset="0"/>
          </a:endParaRPr>
        </a:p>
      </dgm:t>
    </dgm:pt>
    <dgm:pt modelId="{BE044029-75F1-460D-8C9F-4F4CB3033B1A}" type="parTrans" cxnId="{E73829C3-9A71-4DF0-B2B9-C46F229A3529}">
      <dgm:prSet/>
      <dgm:spPr/>
      <dgm:t>
        <a:bodyPr/>
        <a:lstStyle/>
        <a:p>
          <a:endParaRPr lang="en-US"/>
        </a:p>
      </dgm:t>
    </dgm:pt>
    <dgm:pt modelId="{658138BE-249C-4DAB-9544-FCE4C66DB688}" type="sibTrans" cxnId="{E73829C3-9A71-4DF0-B2B9-C46F229A3529}">
      <dgm:prSet/>
      <dgm:spPr>
        <a:solidFill>
          <a:schemeClr val="tx1"/>
        </a:solidFill>
      </dgm:spPr>
      <dgm:t>
        <a:bodyPr/>
        <a:lstStyle/>
        <a:p>
          <a:endParaRPr lang="en-US"/>
        </a:p>
      </dgm:t>
    </dgm:pt>
    <dgm:pt modelId="{AFA46A29-7ABB-45F2-9DA7-685A1FBA288D}">
      <dgm:prSet phldrT="[Text]"/>
      <dgm:spPr>
        <a:solidFill>
          <a:schemeClr val="tx2">
            <a:lumMod val="40000"/>
            <a:lumOff val="60000"/>
          </a:schemeClr>
        </a:solidFill>
      </dgm:spPr>
      <dgm:t>
        <a:bodyPr/>
        <a:lstStyle/>
        <a:p>
          <a:r>
            <a:rPr lang="en-US" dirty="0" smtClean="0">
              <a:latin typeface="Times New Roman" pitchFamily="18" charset="0"/>
              <a:cs typeface="Times New Roman" pitchFamily="18" charset="0"/>
            </a:rPr>
            <a:t>PROCESSOR</a:t>
          </a:r>
          <a:endParaRPr lang="en-US" dirty="0">
            <a:latin typeface="Times New Roman" pitchFamily="18" charset="0"/>
            <a:cs typeface="Times New Roman" pitchFamily="18" charset="0"/>
          </a:endParaRPr>
        </a:p>
      </dgm:t>
    </dgm:pt>
    <dgm:pt modelId="{0F4F6CCE-1838-47AE-AC09-3C5A363CA8CE}" type="parTrans" cxnId="{A0C66D23-5BB4-4E99-B9A9-601B605FC4E2}">
      <dgm:prSet/>
      <dgm:spPr/>
      <dgm:t>
        <a:bodyPr/>
        <a:lstStyle/>
        <a:p>
          <a:endParaRPr lang="en-US"/>
        </a:p>
      </dgm:t>
    </dgm:pt>
    <dgm:pt modelId="{79A30858-E9BC-4D4F-9A2C-C00936ECE8DD}" type="sibTrans" cxnId="{A0C66D23-5BB4-4E99-B9A9-601B605FC4E2}">
      <dgm:prSet/>
      <dgm:spPr>
        <a:solidFill>
          <a:schemeClr val="tx1"/>
        </a:solidFill>
      </dgm:spPr>
      <dgm:t>
        <a:bodyPr/>
        <a:lstStyle/>
        <a:p>
          <a:endParaRPr lang="en-US"/>
        </a:p>
      </dgm:t>
    </dgm:pt>
    <dgm:pt modelId="{2497013D-3A2D-4904-9EDD-0FB2AD5E9C4C}">
      <dgm:prSet phldrT="[Text]"/>
      <dgm:spPr>
        <a:solidFill>
          <a:schemeClr val="tx2">
            <a:lumMod val="40000"/>
            <a:lumOff val="60000"/>
          </a:schemeClr>
        </a:solidFill>
      </dgm:spPr>
      <dgm:t>
        <a:bodyPr/>
        <a:lstStyle/>
        <a:p>
          <a:r>
            <a:rPr lang="en-US" dirty="0" smtClean="0">
              <a:latin typeface="Times New Roman" pitchFamily="18" charset="0"/>
              <a:cs typeface="Times New Roman" pitchFamily="18" charset="0"/>
            </a:rPr>
            <a:t>BIOS</a:t>
          </a:r>
          <a:endParaRPr lang="en-US" dirty="0">
            <a:latin typeface="Times New Roman" pitchFamily="18" charset="0"/>
            <a:cs typeface="Times New Roman" pitchFamily="18" charset="0"/>
          </a:endParaRPr>
        </a:p>
      </dgm:t>
    </dgm:pt>
    <dgm:pt modelId="{C41D3C59-C64D-4316-9EEC-595109616FA2}" type="parTrans" cxnId="{B4616334-F3C5-44B3-99A7-CE8A0D458DAE}">
      <dgm:prSet/>
      <dgm:spPr/>
      <dgm:t>
        <a:bodyPr/>
        <a:lstStyle/>
        <a:p>
          <a:endParaRPr lang="en-US"/>
        </a:p>
      </dgm:t>
    </dgm:pt>
    <dgm:pt modelId="{991EA18E-F292-4A81-8308-6524FA8818E8}" type="sibTrans" cxnId="{B4616334-F3C5-44B3-99A7-CE8A0D458DAE}">
      <dgm:prSet/>
      <dgm:spPr>
        <a:solidFill>
          <a:schemeClr val="tx1"/>
        </a:solidFill>
      </dgm:spPr>
      <dgm:t>
        <a:bodyPr/>
        <a:lstStyle/>
        <a:p>
          <a:endParaRPr lang="en-US"/>
        </a:p>
      </dgm:t>
    </dgm:pt>
    <dgm:pt modelId="{F85788B5-6282-479F-9CCD-10B5F3FCEB59}">
      <dgm:prSet phldrT="[Text]"/>
      <dgm:spPr>
        <a:solidFill>
          <a:schemeClr val="tx2">
            <a:lumMod val="40000"/>
            <a:lumOff val="60000"/>
          </a:schemeClr>
        </a:solidFill>
      </dgm:spPr>
      <dgm:t>
        <a:bodyPr/>
        <a:lstStyle/>
        <a:p>
          <a:r>
            <a:rPr lang="en-US" dirty="0" smtClean="0">
              <a:latin typeface="Times New Roman" pitchFamily="18" charset="0"/>
              <a:cs typeface="Times New Roman" pitchFamily="18" charset="0"/>
            </a:rPr>
            <a:t>MBR</a:t>
          </a:r>
          <a:endParaRPr lang="en-US" dirty="0">
            <a:latin typeface="Times New Roman" pitchFamily="18" charset="0"/>
            <a:cs typeface="Times New Roman" pitchFamily="18" charset="0"/>
          </a:endParaRPr>
        </a:p>
      </dgm:t>
    </dgm:pt>
    <dgm:pt modelId="{070D5363-D02D-414A-92B2-72966D3B98A3}" type="parTrans" cxnId="{439DBFE9-C52F-48E7-ACB7-60F789B98104}">
      <dgm:prSet/>
      <dgm:spPr/>
      <dgm:t>
        <a:bodyPr/>
        <a:lstStyle/>
        <a:p>
          <a:endParaRPr lang="en-US"/>
        </a:p>
      </dgm:t>
    </dgm:pt>
    <dgm:pt modelId="{B5E86260-3ACF-47B4-951D-4B67FF80C355}" type="sibTrans" cxnId="{439DBFE9-C52F-48E7-ACB7-60F789B98104}">
      <dgm:prSet/>
      <dgm:spPr>
        <a:solidFill>
          <a:schemeClr val="tx1"/>
        </a:solidFill>
      </dgm:spPr>
      <dgm:t>
        <a:bodyPr/>
        <a:lstStyle/>
        <a:p>
          <a:endParaRPr lang="en-US"/>
        </a:p>
      </dgm:t>
    </dgm:pt>
    <dgm:pt modelId="{B4947A2B-2C03-4D31-94E7-C92B5BB9138B}">
      <dgm:prSet phldrT="[Text]"/>
      <dgm:spPr>
        <a:solidFill>
          <a:schemeClr val="tx2">
            <a:lumMod val="40000"/>
            <a:lumOff val="60000"/>
          </a:schemeClr>
        </a:solidFill>
      </dgm:spPr>
      <dgm:t>
        <a:bodyPr/>
        <a:lstStyle/>
        <a:p>
          <a:r>
            <a:rPr lang="en-US" dirty="0" smtClean="0">
              <a:latin typeface="Times New Roman" pitchFamily="18" charset="0"/>
              <a:cs typeface="Times New Roman" pitchFamily="18" charset="0"/>
            </a:rPr>
            <a:t>Boot Sector</a:t>
          </a:r>
          <a:endParaRPr lang="en-US" dirty="0">
            <a:latin typeface="Times New Roman" pitchFamily="18" charset="0"/>
            <a:cs typeface="Times New Roman" pitchFamily="18" charset="0"/>
          </a:endParaRPr>
        </a:p>
      </dgm:t>
    </dgm:pt>
    <dgm:pt modelId="{ADE65208-FE5B-4F08-AEA7-9146DD94FEF9}" type="parTrans" cxnId="{616C529A-648A-43C1-B419-C550B3FFA287}">
      <dgm:prSet/>
      <dgm:spPr/>
      <dgm:t>
        <a:bodyPr/>
        <a:lstStyle/>
        <a:p>
          <a:endParaRPr lang="en-US"/>
        </a:p>
      </dgm:t>
    </dgm:pt>
    <dgm:pt modelId="{0435D5AB-9E0F-4FB2-AAB7-89836F2A2842}" type="sibTrans" cxnId="{616C529A-648A-43C1-B419-C550B3FFA287}">
      <dgm:prSet/>
      <dgm:spPr/>
      <dgm:t>
        <a:bodyPr/>
        <a:lstStyle/>
        <a:p>
          <a:endParaRPr lang="en-US"/>
        </a:p>
      </dgm:t>
    </dgm:pt>
    <dgm:pt modelId="{B7B40B24-E4F5-4813-A169-64FE53E5D9F8}" type="pres">
      <dgm:prSet presAssocID="{BBDA84C1-22A9-4286-9E10-03B0DD4F9757}" presName="diagram" presStyleCnt="0">
        <dgm:presLayoutVars>
          <dgm:dir/>
          <dgm:resizeHandles val="exact"/>
        </dgm:presLayoutVars>
      </dgm:prSet>
      <dgm:spPr/>
      <dgm:t>
        <a:bodyPr/>
        <a:lstStyle/>
        <a:p>
          <a:endParaRPr lang="en-US"/>
        </a:p>
      </dgm:t>
    </dgm:pt>
    <dgm:pt modelId="{A4371BD6-86DB-4BC6-BA9E-B75C1643AEF4}" type="pres">
      <dgm:prSet presAssocID="{EFE37213-4CCC-4838-8F5F-A2535BD390C6}" presName="node" presStyleLbl="node1" presStyleIdx="0" presStyleCnt="5">
        <dgm:presLayoutVars>
          <dgm:bulletEnabled val="1"/>
        </dgm:presLayoutVars>
      </dgm:prSet>
      <dgm:spPr/>
      <dgm:t>
        <a:bodyPr/>
        <a:lstStyle/>
        <a:p>
          <a:endParaRPr lang="en-US"/>
        </a:p>
      </dgm:t>
    </dgm:pt>
    <dgm:pt modelId="{90EC1C62-BCCE-4E00-8545-2310FDF23462}" type="pres">
      <dgm:prSet presAssocID="{658138BE-249C-4DAB-9544-FCE4C66DB688}" presName="sibTrans" presStyleLbl="sibTrans2D1" presStyleIdx="0" presStyleCnt="4" custScaleX="150952" custLinFactNeighborX="15711" custLinFactNeighborY="9463"/>
      <dgm:spPr/>
      <dgm:t>
        <a:bodyPr/>
        <a:lstStyle/>
        <a:p>
          <a:endParaRPr lang="en-US"/>
        </a:p>
      </dgm:t>
    </dgm:pt>
    <dgm:pt modelId="{7B86FC49-FC2D-485B-8780-EDF84491365F}" type="pres">
      <dgm:prSet presAssocID="{658138BE-249C-4DAB-9544-FCE4C66DB688}" presName="connectorText" presStyleLbl="sibTrans2D1" presStyleIdx="0" presStyleCnt="4"/>
      <dgm:spPr/>
      <dgm:t>
        <a:bodyPr/>
        <a:lstStyle/>
        <a:p>
          <a:endParaRPr lang="en-US"/>
        </a:p>
      </dgm:t>
    </dgm:pt>
    <dgm:pt modelId="{9F52F887-129F-4A72-87C8-A4E85AD8F99D}" type="pres">
      <dgm:prSet presAssocID="{AFA46A29-7ABB-45F2-9DA7-685A1FBA288D}" presName="node" presStyleLbl="node1" presStyleIdx="1" presStyleCnt="5">
        <dgm:presLayoutVars>
          <dgm:bulletEnabled val="1"/>
        </dgm:presLayoutVars>
      </dgm:prSet>
      <dgm:spPr/>
      <dgm:t>
        <a:bodyPr/>
        <a:lstStyle/>
        <a:p>
          <a:endParaRPr lang="en-US"/>
        </a:p>
      </dgm:t>
    </dgm:pt>
    <dgm:pt modelId="{4A89E23E-2BBB-43A0-987C-D718C695C897}" type="pres">
      <dgm:prSet presAssocID="{79A30858-E9BC-4D4F-9A2C-C00936ECE8DD}" presName="sibTrans" presStyleLbl="sibTrans2D1" presStyleIdx="1" presStyleCnt="4" custScaleX="162846" custLinFactNeighborX="21158" custLinFactNeighborY="9463"/>
      <dgm:spPr/>
      <dgm:t>
        <a:bodyPr/>
        <a:lstStyle/>
        <a:p>
          <a:endParaRPr lang="en-US"/>
        </a:p>
      </dgm:t>
    </dgm:pt>
    <dgm:pt modelId="{F063C7F6-DC9D-413D-9189-61796B907EB4}" type="pres">
      <dgm:prSet presAssocID="{79A30858-E9BC-4D4F-9A2C-C00936ECE8DD}" presName="connectorText" presStyleLbl="sibTrans2D1" presStyleIdx="1" presStyleCnt="4"/>
      <dgm:spPr/>
      <dgm:t>
        <a:bodyPr/>
        <a:lstStyle/>
        <a:p>
          <a:endParaRPr lang="en-US"/>
        </a:p>
      </dgm:t>
    </dgm:pt>
    <dgm:pt modelId="{E504D817-3AFB-47D9-8BF0-AA1D4A3D9F76}" type="pres">
      <dgm:prSet presAssocID="{2497013D-3A2D-4904-9EDD-0FB2AD5E9C4C}" presName="node" presStyleLbl="node1" presStyleIdx="2" presStyleCnt="5">
        <dgm:presLayoutVars>
          <dgm:bulletEnabled val="1"/>
        </dgm:presLayoutVars>
      </dgm:prSet>
      <dgm:spPr/>
      <dgm:t>
        <a:bodyPr/>
        <a:lstStyle/>
        <a:p>
          <a:endParaRPr lang="en-US"/>
        </a:p>
      </dgm:t>
    </dgm:pt>
    <dgm:pt modelId="{963A4237-E834-4D8E-B9C8-04898DDED095}" type="pres">
      <dgm:prSet presAssocID="{991EA18E-F292-4A81-8308-6524FA8818E8}" presName="sibTrans" presStyleLbl="sibTrans2D1" presStyleIdx="2" presStyleCnt="4" custScaleX="131423" custLinFactNeighborX="-4855" custLinFactNeighborY="17902"/>
      <dgm:spPr/>
      <dgm:t>
        <a:bodyPr/>
        <a:lstStyle/>
        <a:p>
          <a:endParaRPr lang="en-US"/>
        </a:p>
      </dgm:t>
    </dgm:pt>
    <dgm:pt modelId="{49B4E30B-46A8-4E3A-AE8C-AAAD1758ECF0}" type="pres">
      <dgm:prSet presAssocID="{991EA18E-F292-4A81-8308-6524FA8818E8}" presName="connectorText" presStyleLbl="sibTrans2D1" presStyleIdx="2" presStyleCnt="4"/>
      <dgm:spPr/>
      <dgm:t>
        <a:bodyPr/>
        <a:lstStyle/>
        <a:p>
          <a:endParaRPr lang="en-US"/>
        </a:p>
      </dgm:t>
    </dgm:pt>
    <dgm:pt modelId="{DF3535BE-701C-4BF8-A8BF-E8F2D1DCB2BE}" type="pres">
      <dgm:prSet presAssocID="{F85788B5-6282-479F-9CCD-10B5F3FCEB59}" presName="node" presStyleLbl="node1" presStyleIdx="3" presStyleCnt="5">
        <dgm:presLayoutVars>
          <dgm:bulletEnabled val="1"/>
        </dgm:presLayoutVars>
      </dgm:prSet>
      <dgm:spPr/>
      <dgm:t>
        <a:bodyPr/>
        <a:lstStyle/>
        <a:p>
          <a:endParaRPr lang="en-US"/>
        </a:p>
      </dgm:t>
    </dgm:pt>
    <dgm:pt modelId="{CDB4E3F4-BFCA-4BDD-A82F-F865736BC870}" type="pres">
      <dgm:prSet presAssocID="{B5E86260-3ACF-47B4-951D-4B67FF80C355}" presName="sibTrans" presStyleLbl="sibTrans2D1" presStyleIdx="3" presStyleCnt="4" custScaleX="154503" custLinFactNeighborX="-6703" custLinFactNeighborY="-1042"/>
      <dgm:spPr/>
      <dgm:t>
        <a:bodyPr/>
        <a:lstStyle/>
        <a:p>
          <a:endParaRPr lang="en-US"/>
        </a:p>
      </dgm:t>
    </dgm:pt>
    <dgm:pt modelId="{0BB14C33-841D-4C2B-A9DE-599BE546FFC0}" type="pres">
      <dgm:prSet presAssocID="{B5E86260-3ACF-47B4-951D-4B67FF80C355}" presName="connectorText" presStyleLbl="sibTrans2D1" presStyleIdx="3" presStyleCnt="4"/>
      <dgm:spPr/>
      <dgm:t>
        <a:bodyPr/>
        <a:lstStyle/>
        <a:p>
          <a:endParaRPr lang="en-US"/>
        </a:p>
      </dgm:t>
    </dgm:pt>
    <dgm:pt modelId="{605A33E7-F0E0-461F-821D-EA360CB14F73}" type="pres">
      <dgm:prSet presAssocID="{B4947A2B-2C03-4D31-94E7-C92B5BB9138B}" presName="node" presStyleLbl="node1" presStyleIdx="4" presStyleCnt="5" custLinFactNeighborX="654" custLinFactNeighborY="-2186">
        <dgm:presLayoutVars>
          <dgm:bulletEnabled val="1"/>
        </dgm:presLayoutVars>
      </dgm:prSet>
      <dgm:spPr/>
      <dgm:t>
        <a:bodyPr/>
        <a:lstStyle/>
        <a:p>
          <a:endParaRPr lang="en-US"/>
        </a:p>
      </dgm:t>
    </dgm:pt>
  </dgm:ptLst>
  <dgm:cxnLst>
    <dgm:cxn modelId="{BD58C65F-77B5-4E47-A464-C408485ADBED}" type="presOf" srcId="{B5E86260-3ACF-47B4-951D-4B67FF80C355}" destId="{CDB4E3F4-BFCA-4BDD-A82F-F865736BC870}" srcOrd="0" destOrd="0" presId="urn:microsoft.com/office/officeart/2005/8/layout/process5"/>
    <dgm:cxn modelId="{B8515575-0575-4DB9-829F-1DD8396C28FA}" type="presOf" srcId="{2497013D-3A2D-4904-9EDD-0FB2AD5E9C4C}" destId="{E504D817-3AFB-47D9-8BF0-AA1D4A3D9F76}" srcOrd="0" destOrd="0" presId="urn:microsoft.com/office/officeart/2005/8/layout/process5"/>
    <dgm:cxn modelId="{A73C5EAA-0B01-4F87-8F0C-103846C536B0}" type="presOf" srcId="{BBDA84C1-22A9-4286-9E10-03B0DD4F9757}" destId="{B7B40B24-E4F5-4813-A169-64FE53E5D9F8}" srcOrd="0" destOrd="0" presId="urn:microsoft.com/office/officeart/2005/8/layout/process5"/>
    <dgm:cxn modelId="{75F3F548-FC37-4311-A809-2E9B022E508F}" type="presOf" srcId="{658138BE-249C-4DAB-9544-FCE4C66DB688}" destId="{90EC1C62-BCCE-4E00-8545-2310FDF23462}" srcOrd="0" destOrd="0" presId="urn:microsoft.com/office/officeart/2005/8/layout/process5"/>
    <dgm:cxn modelId="{B4616334-F3C5-44B3-99A7-CE8A0D458DAE}" srcId="{BBDA84C1-22A9-4286-9E10-03B0DD4F9757}" destId="{2497013D-3A2D-4904-9EDD-0FB2AD5E9C4C}" srcOrd="2" destOrd="0" parTransId="{C41D3C59-C64D-4316-9EEC-595109616FA2}" sibTransId="{991EA18E-F292-4A81-8308-6524FA8818E8}"/>
    <dgm:cxn modelId="{B033CAF0-70C3-464E-B7D2-F7534EA3C966}" type="presOf" srcId="{658138BE-249C-4DAB-9544-FCE4C66DB688}" destId="{7B86FC49-FC2D-485B-8780-EDF84491365F}" srcOrd="1" destOrd="0" presId="urn:microsoft.com/office/officeart/2005/8/layout/process5"/>
    <dgm:cxn modelId="{B45026D7-0002-4AAB-A03E-BF0CF8CB5C46}" type="presOf" srcId="{79A30858-E9BC-4D4F-9A2C-C00936ECE8DD}" destId="{F063C7F6-DC9D-413D-9189-61796B907EB4}" srcOrd="1" destOrd="0" presId="urn:microsoft.com/office/officeart/2005/8/layout/process5"/>
    <dgm:cxn modelId="{B45E1833-9612-4CA2-8C2F-2D483FACE9D2}" type="presOf" srcId="{B5E86260-3ACF-47B4-951D-4B67FF80C355}" destId="{0BB14C33-841D-4C2B-A9DE-599BE546FFC0}" srcOrd="1" destOrd="0" presId="urn:microsoft.com/office/officeart/2005/8/layout/process5"/>
    <dgm:cxn modelId="{A0C66D23-5BB4-4E99-B9A9-601B605FC4E2}" srcId="{BBDA84C1-22A9-4286-9E10-03B0DD4F9757}" destId="{AFA46A29-7ABB-45F2-9DA7-685A1FBA288D}" srcOrd="1" destOrd="0" parTransId="{0F4F6CCE-1838-47AE-AC09-3C5A363CA8CE}" sibTransId="{79A30858-E9BC-4D4F-9A2C-C00936ECE8DD}"/>
    <dgm:cxn modelId="{AF8C90CB-DBC5-4DC3-8581-B00AF8FCC164}" type="presOf" srcId="{F85788B5-6282-479F-9CCD-10B5F3FCEB59}" destId="{DF3535BE-701C-4BF8-A8BF-E8F2D1DCB2BE}" srcOrd="0" destOrd="0" presId="urn:microsoft.com/office/officeart/2005/8/layout/process5"/>
    <dgm:cxn modelId="{8B87B9C1-E920-49AD-B85C-E3F109DFC208}" type="presOf" srcId="{AFA46A29-7ABB-45F2-9DA7-685A1FBA288D}" destId="{9F52F887-129F-4A72-87C8-A4E85AD8F99D}" srcOrd="0" destOrd="0" presId="urn:microsoft.com/office/officeart/2005/8/layout/process5"/>
    <dgm:cxn modelId="{061D90CC-F166-450C-A924-437E93950B60}" type="presOf" srcId="{991EA18E-F292-4A81-8308-6524FA8818E8}" destId="{963A4237-E834-4D8E-B9C8-04898DDED095}" srcOrd="0" destOrd="0" presId="urn:microsoft.com/office/officeart/2005/8/layout/process5"/>
    <dgm:cxn modelId="{439DBFE9-C52F-48E7-ACB7-60F789B98104}" srcId="{BBDA84C1-22A9-4286-9E10-03B0DD4F9757}" destId="{F85788B5-6282-479F-9CCD-10B5F3FCEB59}" srcOrd="3" destOrd="0" parTransId="{070D5363-D02D-414A-92B2-72966D3B98A3}" sibTransId="{B5E86260-3ACF-47B4-951D-4B67FF80C355}"/>
    <dgm:cxn modelId="{B54CA24F-E7C3-430C-B12E-18C529EAA06B}" type="presOf" srcId="{EFE37213-4CCC-4838-8F5F-A2535BD390C6}" destId="{A4371BD6-86DB-4BC6-BA9E-B75C1643AEF4}" srcOrd="0" destOrd="0" presId="urn:microsoft.com/office/officeart/2005/8/layout/process5"/>
    <dgm:cxn modelId="{328566E7-BCCB-4763-89F8-98B97A546164}" type="presOf" srcId="{B4947A2B-2C03-4D31-94E7-C92B5BB9138B}" destId="{605A33E7-F0E0-461F-821D-EA360CB14F73}" srcOrd="0" destOrd="0" presId="urn:microsoft.com/office/officeart/2005/8/layout/process5"/>
    <dgm:cxn modelId="{01FE5EC7-9A87-4F85-882C-DFF285ABDF25}" type="presOf" srcId="{991EA18E-F292-4A81-8308-6524FA8818E8}" destId="{49B4E30B-46A8-4E3A-AE8C-AAAD1758ECF0}" srcOrd="1" destOrd="0" presId="urn:microsoft.com/office/officeart/2005/8/layout/process5"/>
    <dgm:cxn modelId="{616C529A-648A-43C1-B419-C550B3FFA287}" srcId="{BBDA84C1-22A9-4286-9E10-03B0DD4F9757}" destId="{B4947A2B-2C03-4D31-94E7-C92B5BB9138B}" srcOrd="4" destOrd="0" parTransId="{ADE65208-FE5B-4F08-AEA7-9146DD94FEF9}" sibTransId="{0435D5AB-9E0F-4FB2-AAB7-89836F2A2842}"/>
    <dgm:cxn modelId="{C81F9807-280A-42E1-AA81-FB747AC3D071}" type="presOf" srcId="{79A30858-E9BC-4D4F-9A2C-C00936ECE8DD}" destId="{4A89E23E-2BBB-43A0-987C-D718C695C897}" srcOrd="0" destOrd="0" presId="urn:microsoft.com/office/officeart/2005/8/layout/process5"/>
    <dgm:cxn modelId="{E73829C3-9A71-4DF0-B2B9-C46F229A3529}" srcId="{BBDA84C1-22A9-4286-9E10-03B0DD4F9757}" destId="{EFE37213-4CCC-4838-8F5F-A2535BD390C6}" srcOrd="0" destOrd="0" parTransId="{BE044029-75F1-460D-8C9F-4F4CB3033B1A}" sibTransId="{658138BE-249C-4DAB-9544-FCE4C66DB688}"/>
    <dgm:cxn modelId="{E3EACCB5-3242-4D81-9A1F-6DC11398D7E4}" type="presParOf" srcId="{B7B40B24-E4F5-4813-A169-64FE53E5D9F8}" destId="{A4371BD6-86DB-4BC6-BA9E-B75C1643AEF4}" srcOrd="0" destOrd="0" presId="urn:microsoft.com/office/officeart/2005/8/layout/process5"/>
    <dgm:cxn modelId="{E7CC8749-F758-4F3F-B367-D1E6123695DD}" type="presParOf" srcId="{B7B40B24-E4F5-4813-A169-64FE53E5D9F8}" destId="{90EC1C62-BCCE-4E00-8545-2310FDF23462}" srcOrd="1" destOrd="0" presId="urn:microsoft.com/office/officeart/2005/8/layout/process5"/>
    <dgm:cxn modelId="{26D0B6A9-87D7-470E-A40E-139FAC653B19}" type="presParOf" srcId="{90EC1C62-BCCE-4E00-8545-2310FDF23462}" destId="{7B86FC49-FC2D-485B-8780-EDF84491365F}" srcOrd="0" destOrd="0" presId="urn:microsoft.com/office/officeart/2005/8/layout/process5"/>
    <dgm:cxn modelId="{B68BE04A-CEB1-4C13-8C4A-6C75DCEBB70C}" type="presParOf" srcId="{B7B40B24-E4F5-4813-A169-64FE53E5D9F8}" destId="{9F52F887-129F-4A72-87C8-A4E85AD8F99D}" srcOrd="2" destOrd="0" presId="urn:microsoft.com/office/officeart/2005/8/layout/process5"/>
    <dgm:cxn modelId="{BFD2F299-71B3-4DA8-8820-A1CA85663C4A}" type="presParOf" srcId="{B7B40B24-E4F5-4813-A169-64FE53E5D9F8}" destId="{4A89E23E-2BBB-43A0-987C-D718C695C897}" srcOrd="3" destOrd="0" presId="urn:microsoft.com/office/officeart/2005/8/layout/process5"/>
    <dgm:cxn modelId="{3A0C90AA-C8CA-4E6A-B7EA-FC7AD89746E2}" type="presParOf" srcId="{4A89E23E-2BBB-43A0-987C-D718C695C897}" destId="{F063C7F6-DC9D-413D-9189-61796B907EB4}" srcOrd="0" destOrd="0" presId="urn:microsoft.com/office/officeart/2005/8/layout/process5"/>
    <dgm:cxn modelId="{1853974F-A713-4302-BFBA-7BE2227CB867}" type="presParOf" srcId="{B7B40B24-E4F5-4813-A169-64FE53E5D9F8}" destId="{E504D817-3AFB-47D9-8BF0-AA1D4A3D9F76}" srcOrd="4" destOrd="0" presId="urn:microsoft.com/office/officeart/2005/8/layout/process5"/>
    <dgm:cxn modelId="{4CEF880F-3170-4BA1-9FDA-88E12E0A53D1}" type="presParOf" srcId="{B7B40B24-E4F5-4813-A169-64FE53E5D9F8}" destId="{963A4237-E834-4D8E-B9C8-04898DDED095}" srcOrd="5" destOrd="0" presId="urn:microsoft.com/office/officeart/2005/8/layout/process5"/>
    <dgm:cxn modelId="{0811E1AE-F5FF-45C9-A323-6710C76AA076}" type="presParOf" srcId="{963A4237-E834-4D8E-B9C8-04898DDED095}" destId="{49B4E30B-46A8-4E3A-AE8C-AAAD1758ECF0}" srcOrd="0" destOrd="0" presId="urn:microsoft.com/office/officeart/2005/8/layout/process5"/>
    <dgm:cxn modelId="{4B166627-E9F8-4479-9D88-005117316093}" type="presParOf" srcId="{B7B40B24-E4F5-4813-A169-64FE53E5D9F8}" destId="{DF3535BE-701C-4BF8-A8BF-E8F2D1DCB2BE}" srcOrd="6" destOrd="0" presId="urn:microsoft.com/office/officeart/2005/8/layout/process5"/>
    <dgm:cxn modelId="{3F1848A3-D6E3-4490-B364-8B4F8CAFBDC6}" type="presParOf" srcId="{B7B40B24-E4F5-4813-A169-64FE53E5D9F8}" destId="{CDB4E3F4-BFCA-4BDD-A82F-F865736BC870}" srcOrd="7" destOrd="0" presId="urn:microsoft.com/office/officeart/2005/8/layout/process5"/>
    <dgm:cxn modelId="{7A28C017-05B5-481C-9D89-C346119B4E29}" type="presParOf" srcId="{CDB4E3F4-BFCA-4BDD-A82F-F865736BC870}" destId="{0BB14C33-841D-4C2B-A9DE-599BE546FFC0}" srcOrd="0" destOrd="0" presId="urn:microsoft.com/office/officeart/2005/8/layout/process5"/>
    <dgm:cxn modelId="{360E19D0-D076-4A42-93E9-CD26E7392236}" type="presParOf" srcId="{B7B40B24-E4F5-4813-A169-64FE53E5D9F8}" destId="{605A33E7-F0E0-461F-821D-EA360CB14F73}" srcOrd="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214F56-CF09-4318-A4A7-193005CF563F}"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24F9FD1B-83EC-4960-B865-7592B9C34198}">
      <dgm:prSet phldrT="[Text]"/>
      <dgm:spPr>
        <a:solidFill>
          <a:schemeClr val="tx2">
            <a:lumMod val="40000"/>
            <a:lumOff val="60000"/>
          </a:schemeClr>
        </a:solidFill>
      </dgm:spPr>
      <dgm:t>
        <a:bodyPr/>
        <a:lstStyle/>
        <a:p>
          <a:r>
            <a:rPr lang="en-US" dirty="0" smtClean="0">
              <a:latin typeface="Times New Roman" pitchFamily="18" charset="0"/>
              <a:cs typeface="Times New Roman" pitchFamily="18" charset="0"/>
            </a:rPr>
            <a:t>SMSS.exe</a:t>
          </a:r>
          <a:endParaRPr lang="en-US" dirty="0">
            <a:latin typeface="Times New Roman" pitchFamily="18" charset="0"/>
            <a:cs typeface="Times New Roman" pitchFamily="18" charset="0"/>
          </a:endParaRPr>
        </a:p>
      </dgm:t>
    </dgm:pt>
    <dgm:pt modelId="{BACD8467-B5A8-4948-AEC0-094A5154AE35}" type="parTrans" cxnId="{91010008-88A4-480B-A112-17471598F5D7}">
      <dgm:prSet/>
      <dgm:spPr/>
      <dgm:t>
        <a:bodyPr/>
        <a:lstStyle/>
        <a:p>
          <a:endParaRPr lang="en-US"/>
        </a:p>
      </dgm:t>
    </dgm:pt>
    <dgm:pt modelId="{5FD1523A-5E42-45B5-958E-11D59C750D26}" type="sibTrans" cxnId="{91010008-88A4-480B-A112-17471598F5D7}">
      <dgm:prSet/>
      <dgm:spPr>
        <a:solidFill>
          <a:schemeClr val="tx1"/>
        </a:solidFill>
      </dgm:spPr>
      <dgm:t>
        <a:bodyPr/>
        <a:lstStyle/>
        <a:p>
          <a:endParaRPr lang="en-US"/>
        </a:p>
      </dgm:t>
    </dgm:pt>
    <dgm:pt modelId="{32F497C2-28A5-48BE-A899-1D0EB4E4C388}">
      <dgm:prSet phldrT="[Text]"/>
      <dgm:spPr>
        <a:solidFill>
          <a:schemeClr val="tx2">
            <a:lumMod val="40000"/>
            <a:lumOff val="60000"/>
          </a:schemeClr>
        </a:solidFill>
      </dgm:spPr>
      <dgm:t>
        <a:bodyPr/>
        <a:lstStyle/>
        <a:p>
          <a:r>
            <a:rPr lang="en-US" dirty="0" smtClean="0">
              <a:latin typeface="Times New Roman" pitchFamily="18" charset="0"/>
              <a:cs typeface="Times New Roman" pitchFamily="18" charset="0"/>
            </a:rPr>
            <a:t>CSRSS.exe</a:t>
          </a:r>
          <a:endParaRPr lang="en-US" dirty="0">
            <a:latin typeface="Times New Roman" pitchFamily="18" charset="0"/>
            <a:cs typeface="Times New Roman" pitchFamily="18" charset="0"/>
          </a:endParaRPr>
        </a:p>
      </dgm:t>
    </dgm:pt>
    <dgm:pt modelId="{8A266D1D-D1AC-401E-8179-C2775233FC4B}" type="parTrans" cxnId="{9D697522-148D-44CC-A28D-FB99E0ECEF7F}">
      <dgm:prSet/>
      <dgm:spPr/>
      <dgm:t>
        <a:bodyPr/>
        <a:lstStyle/>
        <a:p>
          <a:endParaRPr lang="en-US"/>
        </a:p>
      </dgm:t>
    </dgm:pt>
    <dgm:pt modelId="{3C3DC334-41A2-4896-B75A-B52ACCE8B01C}" type="sibTrans" cxnId="{9D697522-148D-44CC-A28D-FB99E0ECEF7F}">
      <dgm:prSet/>
      <dgm:spPr>
        <a:solidFill>
          <a:schemeClr val="tx1"/>
        </a:solidFill>
      </dgm:spPr>
      <dgm:t>
        <a:bodyPr/>
        <a:lstStyle/>
        <a:p>
          <a:endParaRPr lang="en-US"/>
        </a:p>
      </dgm:t>
    </dgm:pt>
    <dgm:pt modelId="{9E88A7C8-F458-4388-B2A5-B9AFBA47A884}">
      <dgm:prSet phldrT="[Text]"/>
      <dgm:spPr>
        <a:solidFill>
          <a:schemeClr val="tx2">
            <a:lumMod val="40000"/>
            <a:lumOff val="60000"/>
          </a:schemeClr>
        </a:solidFill>
      </dgm:spPr>
      <dgm:t>
        <a:bodyPr/>
        <a:lstStyle/>
        <a:p>
          <a:r>
            <a:rPr lang="en-US" dirty="0" smtClean="0">
              <a:latin typeface="Times New Roman" pitchFamily="18" charset="0"/>
              <a:cs typeface="Times New Roman" pitchFamily="18" charset="0"/>
            </a:rPr>
            <a:t>Wininit.exe</a:t>
          </a:r>
          <a:endParaRPr lang="en-US" dirty="0">
            <a:latin typeface="Times New Roman" pitchFamily="18" charset="0"/>
            <a:cs typeface="Times New Roman" pitchFamily="18" charset="0"/>
          </a:endParaRPr>
        </a:p>
      </dgm:t>
    </dgm:pt>
    <dgm:pt modelId="{D83ECA43-E1DA-41F0-9A3B-D0EA62EE4989}" type="parTrans" cxnId="{5B0707BA-2FBE-4FC1-9318-1D541EE00CCB}">
      <dgm:prSet/>
      <dgm:spPr/>
      <dgm:t>
        <a:bodyPr/>
        <a:lstStyle/>
        <a:p>
          <a:endParaRPr lang="en-US"/>
        </a:p>
      </dgm:t>
    </dgm:pt>
    <dgm:pt modelId="{9F4EA246-FA7F-4477-AD32-C49F4E0EF795}" type="sibTrans" cxnId="{5B0707BA-2FBE-4FC1-9318-1D541EE00CCB}">
      <dgm:prSet/>
      <dgm:spPr>
        <a:solidFill>
          <a:schemeClr val="tx1"/>
        </a:solidFill>
      </dgm:spPr>
      <dgm:t>
        <a:bodyPr/>
        <a:lstStyle/>
        <a:p>
          <a:endParaRPr lang="en-US"/>
        </a:p>
      </dgm:t>
    </dgm:pt>
    <dgm:pt modelId="{73365C33-B2AD-46B2-A3C9-9FF34D078B35}">
      <dgm:prSet phldrT="[Text]"/>
      <dgm:spPr>
        <a:solidFill>
          <a:schemeClr val="tx2">
            <a:lumMod val="40000"/>
            <a:lumOff val="60000"/>
          </a:schemeClr>
        </a:solidFill>
      </dgm:spPr>
      <dgm:t>
        <a:bodyPr/>
        <a:lstStyle/>
        <a:p>
          <a:r>
            <a:rPr lang="en-US" dirty="0" smtClean="0">
              <a:latin typeface="Times New Roman" pitchFamily="18" charset="0"/>
              <a:cs typeface="Times New Roman" pitchFamily="18" charset="0"/>
            </a:rPr>
            <a:t>Winlogon.exe</a:t>
          </a:r>
          <a:endParaRPr lang="en-US" dirty="0">
            <a:latin typeface="Times New Roman" pitchFamily="18" charset="0"/>
            <a:cs typeface="Times New Roman" pitchFamily="18" charset="0"/>
          </a:endParaRPr>
        </a:p>
      </dgm:t>
    </dgm:pt>
    <dgm:pt modelId="{3B204DC1-F4ED-4436-8DC1-7F78898D6DD6}" type="parTrans" cxnId="{51203886-42E9-4BC9-B5DA-E8E6F445FF23}">
      <dgm:prSet/>
      <dgm:spPr/>
      <dgm:t>
        <a:bodyPr/>
        <a:lstStyle/>
        <a:p>
          <a:endParaRPr lang="en-US"/>
        </a:p>
      </dgm:t>
    </dgm:pt>
    <dgm:pt modelId="{28AE3279-6101-40AD-B62D-62F62C5BCCE1}" type="sibTrans" cxnId="{51203886-42E9-4BC9-B5DA-E8E6F445FF23}">
      <dgm:prSet/>
      <dgm:spPr>
        <a:solidFill>
          <a:schemeClr val="tx1"/>
        </a:solidFill>
      </dgm:spPr>
      <dgm:t>
        <a:bodyPr/>
        <a:lstStyle/>
        <a:p>
          <a:endParaRPr lang="en-US"/>
        </a:p>
      </dgm:t>
    </dgm:pt>
    <dgm:pt modelId="{052B7CF5-88C1-4058-95F0-F4359CE9B3F4}">
      <dgm:prSet phldrT="[Text]"/>
      <dgm:spPr>
        <a:solidFill>
          <a:schemeClr val="tx2">
            <a:lumMod val="40000"/>
            <a:lumOff val="60000"/>
          </a:schemeClr>
        </a:solidFill>
      </dgm:spPr>
      <dgm:t>
        <a:bodyPr/>
        <a:lstStyle/>
        <a:p>
          <a:r>
            <a:rPr lang="en-US" dirty="0" smtClean="0">
              <a:latin typeface="Times New Roman" pitchFamily="18" charset="0"/>
              <a:cs typeface="Times New Roman" pitchFamily="18" charset="0"/>
            </a:rPr>
            <a:t>LogonUI.exe</a:t>
          </a:r>
          <a:endParaRPr lang="en-US" dirty="0">
            <a:latin typeface="Times New Roman" pitchFamily="18" charset="0"/>
            <a:cs typeface="Times New Roman" pitchFamily="18" charset="0"/>
          </a:endParaRPr>
        </a:p>
      </dgm:t>
    </dgm:pt>
    <dgm:pt modelId="{68F81A90-B650-455F-9201-12AB0B093ED4}" type="parTrans" cxnId="{3FA7C4D5-D1E8-4D8B-B33E-CB0A978FF16E}">
      <dgm:prSet/>
      <dgm:spPr/>
      <dgm:t>
        <a:bodyPr/>
        <a:lstStyle/>
        <a:p>
          <a:endParaRPr lang="en-US"/>
        </a:p>
      </dgm:t>
    </dgm:pt>
    <dgm:pt modelId="{D253204B-71C5-4DB8-8204-AFFFB300D5AC}" type="sibTrans" cxnId="{3FA7C4D5-D1E8-4D8B-B33E-CB0A978FF16E}">
      <dgm:prSet/>
      <dgm:spPr/>
      <dgm:t>
        <a:bodyPr/>
        <a:lstStyle/>
        <a:p>
          <a:endParaRPr lang="en-US"/>
        </a:p>
      </dgm:t>
    </dgm:pt>
    <dgm:pt modelId="{872A8D92-5A3C-4E59-B9B4-A5E1EA89C3F2}" type="pres">
      <dgm:prSet presAssocID="{40214F56-CF09-4318-A4A7-193005CF563F}" presName="diagram" presStyleCnt="0">
        <dgm:presLayoutVars>
          <dgm:dir/>
          <dgm:resizeHandles val="exact"/>
        </dgm:presLayoutVars>
      </dgm:prSet>
      <dgm:spPr/>
      <dgm:t>
        <a:bodyPr/>
        <a:lstStyle/>
        <a:p>
          <a:endParaRPr lang="en-US"/>
        </a:p>
      </dgm:t>
    </dgm:pt>
    <dgm:pt modelId="{5AE9E8E7-B34E-413C-ADC2-F93747295E8F}" type="pres">
      <dgm:prSet presAssocID="{24F9FD1B-83EC-4960-B865-7592B9C34198}" presName="node" presStyleLbl="node1" presStyleIdx="0" presStyleCnt="5">
        <dgm:presLayoutVars>
          <dgm:bulletEnabled val="1"/>
        </dgm:presLayoutVars>
      </dgm:prSet>
      <dgm:spPr/>
      <dgm:t>
        <a:bodyPr/>
        <a:lstStyle/>
        <a:p>
          <a:endParaRPr lang="en-US"/>
        </a:p>
      </dgm:t>
    </dgm:pt>
    <dgm:pt modelId="{E421068A-CE68-469C-B218-DB6D8CE24E39}" type="pres">
      <dgm:prSet presAssocID="{5FD1523A-5E42-45B5-958E-11D59C750D26}" presName="sibTrans" presStyleLbl="sibTrans2D1" presStyleIdx="0" presStyleCnt="4" custScaleX="119960" custLinFactNeighborX="5946" custLinFactNeighborY="-3968"/>
      <dgm:spPr/>
      <dgm:t>
        <a:bodyPr/>
        <a:lstStyle/>
        <a:p>
          <a:endParaRPr lang="en-US"/>
        </a:p>
      </dgm:t>
    </dgm:pt>
    <dgm:pt modelId="{864BFCE9-AF3E-49F8-A90A-FD3F7CBB3A94}" type="pres">
      <dgm:prSet presAssocID="{5FD1523A-5E42-45B5-958E-11D59C750D26}" presName="connectorText" presStyleLbl="sibTrans2D1" presStyleIdx="0" presStyleCnt="4"/>
      <dgm:spPr/>
      <dgm:t>
        <a:bodyPr/>
        <a:lstStyle/>
        <a:p>
          <a:endParaRPr lang="en-US"/>
        </a:p>
      </dgm:t>
    </dgm:pt>
    <dgm:pt modelId="{A920B5F1-0533-45E3-8F16-43206615772E}" type="pres">
      <dgm:prSet presAssocID="{32F497C2-28A5-48BE-A899-1D0EB4E4C388}" presName="node" presStyleLbl="node1" presStyleIdx="1" presStyleCnt="5">
        <dgm:presLayoutVars>
          <dgm:bulletEnabled val="1"/>
        </dgm:presLayoutVars>
      </dgm:prSet>
      <dgm:spPr/>
      <dgm:t>
        <a:bodyPr/>
        <a:lstStyle/>
        <a:p>
          <a:endParaRPr lang="en-US"/>
        </a:p>
      </dgm:t>
    </dgm:pt>
    <dgm:pt modelId="{17B0910F-61E6-47C3-9569-623A605EED8B}" type="pres">
      <dgm:prSet presAssocID="{3C3DC334-41A2-4896-B75A-B52ACCE8B01C}" presName="sibTrans" presStyleLbl="sibTrans2D1" presStyleIdx="1" presStyleCnt="4" custScaleX="131422" custLinFactNeighborX="5446" custLinFactNeighborY="9463"/>
      <dgm:spPr/>
      <dgm:t>
        <a:bodyPr/>
        <a:lstStyle/>
        <a:p>
          <a:endParaRPr lang="en-US"/>
        </a:p>
      </dgm:t>
    </dgm:pt>
    <dgm:pt modelId="{932FC5EA-CC2A-45E1-A78E-78CB35F72F8F}" type="pres">
      <dgm:prSet presAssocID="{3C3DC334-41A2-4896-B75A-B52ACCE8B01C}" presName="connectorText" presStyleLbl="sibTrans2D1" presStyleIdx="1" presStyleCnt="4"/>
      <dgm:spPr/>
      <dgm:t>
        <a:bodyPr/>
        <a:lstStyle/>
        <a:p>
          <a:endParaRPr lang="en-US"/>
        </a:p>
      </dgm:t>
    </dgm:pt>
    <dgm:pt modelId="{4539A06B-D095-4631-807B-CBD0E13D2BBB}" type="pres">
      <dgm:prSet presAssocID="{9E88A7C8-F458-4388-B2A5-B9AFBA47A884}" presName="node" presStyleLbl="node1" presStyleIdx="2" presStyleCnt="5">
        <dgm:presLayoutVars>
          <dgm:bulletEnabled val="1"/>
        </dgm:presLayoutVars>
      </dgm:prSet>
      <dgm:spPr/>
      <dgm:t>
        <a:bodyPr/>
        <a:lstStyle/>
        <a:p>
          <a:endParaRPr lang="en-US"/>
        </a:p>
      </dgm:t>
    </dgm:pt>
    <dgm:pt modelId="{33F70F3C-B476-40F0-9D66-BDE8EDAD6A3E}" type="pres">
      <dgm:prSet presAssocID="{9F4EA246-FA7F-4477-AD32-C49F4E0EF795}" presName="sibTrans" presStyleLbl="sibTrans2D1" presStyleIdx="2" presStyleCnt="4" custScaleX="131423" custLinFactNeighborX="-4855" custLinFactNeighborY="4472"/>
      <dgm:spPr/>
      <dgm:t>
        <a:bodyPr/>
        <a:lstStyle/>
        <a:p>
          <a:endParaRPr lang="en-US"/>
        </a:p>
      </dgm:t>
    </dgm:pt>
    <dgm:pt modelId="{667845A5-4117-4434-A064-DAE2829BB824}" type="pres">
      <dgm:prSet presAssocID="{9F4EA246-FA7F-4477-AD32-C49F4E0EF795}" presName="connectorText" presStyleLbl="sibTrans2D1" presStyleIdx="2" presStyleCnt="4"/>
      <dgm:spPr/>
      <dgm:t>
        <a:bodyPr/>
        <a:lstStyle/>
        <a:p>
          <a:endParaRPr lang="en-US"/>
        </a:p>
      </dgm:t>
    </dgm:pt>
    <dgm:pt modelId="{FD5EECF2-5867-4FAF-9B1C-518AEBD528E1}" type="pres">
      <dgm:prSet presAssocID="{73365C33-B2AD-46B2-A3C9-9FF34D078B35}" presName="node" presStyleLbl="node1" presStyleIdx="3" presStyleCnt="5">
        <dgm:presLayoutVars>
          <dgm:bulletEnabled val="1"/>
        </dgm:presLayoutVars>
      </dgm:prSet>
      <dgm:spPr/>
      <dgm:t>
        <a:bodyPr/>
        <a:lstStyle/>
        <a:p>
          <a:endParaRPr lang="en-US"/>
        </a:p>
      </dgm:t>
    </dgm:pt>
    <dgm:pt modelId="{DE2FAEA9-FD91-4347-9FD9-D0004757C176}" type="pres">
      <dgm:prSet presAssocID="{28AE3279-6101-40AD-B62D-62F62C5BCCE1}" presName="sibTrans" presStyleLbl="sibTrans2D1" presStyleIdx="3" presStyleCnt="4" custScaleX="151382" custLinFactNeighborX="-5946" custLinFactNeighborY="-4273"/>
      <dgm:spPr/>
      <dgm:t>
        <a:bodyPr/>
        <a:lstStyle/>
        <a:p>
          <a:endParaRPr lang="en-US"/>
        </a:p>
      </dgm:t>
    </dgm:pt>
    <dgm:pt modelId="{AA4B6290-106C-4521-A6B6-C9AAD6F1073A}" type="pres">
      <dgm:prSet presAssocID="{28AE3279-6101-40AD-B62D-62F62C5BCCE1}" presName="connectorText" presStyleLbl="sibTrans2D1" presStyleIdx="3" presStyleCnt="4"/>
      <dgm:spPr/>
      <dgm:t>
        <a:bodyPr/>
        <a:lstStyle/>
        <a:p>
          <a:endParaRPr lang="en-US"/>
        </a:p>
      </dgm:t>
    </dgm:pt>
    <dgm:pt modelId="{CE923BB8-333E-4A73-8263-920EDB04872F}" type="pres">
      <dgm:prSet presAssocID="{052B7CF5-88C1-4058-95F0-F4359CE9B3F4}" presName="node" presStyleLbl="node1" presStyleIdx="4" presStyleCnt="5">
        <dgm:presLayoutVars>
          <dgm:bulletEnabled val="1"/>
        </dgm:presLayoutVars>
      </dgm:prSet>
      <dgm:spPr/>
      <dgm:t>
        <a:bodyPr/>
        <a:lstStyle/>
        <a:p>
          <a:endParaRPr lang="en-US"/>
        </a:p>
      </dgm:t>
    </dgm:pt>
  </dgm:ptLst>
  <dgm:cxnLst>
    <dgm:cxn modelId="{EEE64E6E-A2BF-4F09-A914-A2DA1F7D0DF0}" type="presOf" srcId="{9E88A7C8-F458-4388-B2A5-B9AFBA47A884}" destId="{4539A06B-D095-4631-807B-CBD0E13D2BBB}" srcOrd="0" destOrd="0" presId="urn:microsoft.com/office/officeart/2005/8/layout/process5"/>
    <dgm:cxn modelId="{A076F388-75E5-4AC8-8DF2-0F546DA17002}" type="presOf" srcId="{28AE3279-6101-40AD-B62D-62F62C5BCCE1}" destId="{AA4B6290-106C-4521-A6B6-C9AAD6F1073A}" srcOrd="1" destOrd="0" presId="urn:microsoft.com/office/officeart/2005/8/layout/process5"/>
    <dgm:cxn modelId="{00314B2C-F15C-479E-A1A6-E6367F699463}" type="presOf" srcId="{40214F56-CF09-4318-A4A7-193005CF563F}" destId="{872A8D92-5A3C-4E59-B9B4-A5E1EA89C3F2}" srcOrd="0" destOrd="0" presId="urn:microsoft.com/office/officeart/2005/8/layout/process5"/>
    <dgm:cxn modelId="{45BC7C60-1F70-499E-BEC0-E6C594DA6D0E}" type="presOf" srcId="{28AE3279-6101-40AD-B62D-62F62C5BCCE1}" destId="{DE2FAEA9-FD91-4347-9FD9-D0004757C176}" srcOrd="0" destOrd="0" presId="urn:microsoft.com/office/officeart/2005/8/layout/process5"/>
    <dgm:cxn modelId="{71A7BDBE-C95D-472C-B218-94DCD88FE46F}" type="presOf" srcId="{5FD1523A-5E42-45B5-958E-11D59C750D26}" destId="{864BFCE9-AF3E-49F8-A90A-FD3F7CBB3A94}" srcOrd="1" destOrd="0" presId="urn:microsoft.com/office/officeart/2005/8/layout/process5"/>
    <dgm:cxn modelId="{1B5A977B-7831-49BA-8FB5-D73FFCDD917A}" type="presOf" srcId="{052B7CF5-88C1-4058-95F0-F4359CE9B3F4}" destId="{CE923BB8-333E-4A73-8263-920EDB04872F}" srcOrd="0" destOrd="0" presId="urn:microsoft.com/office/officeart/2005/8/layout/process5"/>
    <dgm:cxn modelId="{6E289322-577B-452C-952E-B1163283256D}" type="presOf" srcId="{5FD1523A-5E42-45B5-958E-11D59C750D26}" destId="{E421068A-CE68-469C-B218-DB6D8CE24E39}" srcOrd="0" destOrd="0" presId="urn:microsoft.com/office/officeart/2005/8/layout/process5"/>
    <dgm:cxn modelId="{91010008-88A4-480B-A112-17471598F5D7}" srcId="{40214F56-CF09-4318-A4A7-193005CF563F}" destId="{24F9FD1B-83EC-4960-B865-7592B9C34198}" srcOrd="0" destOrd="0" parTransId="{BACD8467-B5A8-4948-AEC0-094A5154AE35}" sibTransId="{5FD1523A-5E42-45B5-958E-11D59C750D26}"/>
    <dgm:cxn modelId="{9247E7F1-E734-49B2-A6C7-999639396137}" type="presOf" srcId="{3C3DC334-41A2-4896-B75A-B52ACCE8B01C}" destId="{17B0910F-61E6-47C3-9569-623A605EED8B}" srcOrd="0" destOrd="0" presId="urn:microsoft.com/office/officeart/2005/8/layout/process5"/>
    <dgm:cxn modelId="{9471BDE0-5435-4965-AB22-A0DA438A9C8B}" type="presOf" srcId="{9F4EA246-FA7F-4477-AD32-C49F4E0EF795}" destId="{667845A5-4117-4434-A064-DAE2829BB824}" srcOrd="1" destOrd="0" presId="urn:microsoft.com/office/officeart/2005/8/layout/process5"/>
    <dgm:cxn modelId="{51203886-42E9-4BC9-B5DA-E8E6F445FF23}" srcId="{40214F56-CF09-4318-A4A7-193005CF563F}" destId="{73365C33-B2AD-46B2-A3C9-9FF34D078B35}" srcOrd="3" destOrd="0" parTransId="{3B204DC1-F4ED-4436-8DC1-7F78898D6DD6}" sibTransId="{28AE3279-6101-40AD-B62D-62F62C5BCCE1}"/>
    <dgm:cxn modelId="{410E3348-DB3E-4CED-A45D-EAD002E31E72}" type="presOf" srcId="{24F9FD1B-83EC-4960-B865-7592B9C34198}" destId="{5AE9E8E7-B34E-413C-ADC2-F93747295E8F}" srcOrd="0" destOrd="0" presId="urn:microsoft.com/office/officeart/2005/8/layout/process5"/>
    <dgm:cxn modelId="{04775939-B8CD-43B4-884E-46E5676F65A6}" type="presOf" srcId="{3C3DC334-41A2-4896-B75A-B52ACCE8B01C}" destId="{932FC5EA-CC2A-45E1-A78E-78CB35F72F8F}" srcOrd="1" destOrd="0" presId="urn:microsoft.com/office/officeart/2005/8/layout/process5"/>
    <dgm:cxn modelId="{3FA7C4D5-D1E8-4D8B-B33E-CB0A978FF16E}" srcId="{40214F56-CF09-4318-A4A7-193005CF563F}" destId="{052B7CF5-88C1-4058-95F0-F4359CE9B3F4}" srcOrd="4" destOrd="0" parTransId="{68F81A90-B650-455F-9201-12AB0B093ED4}" sibTransId="{D253204B-71C5-4DB8-8204-AFFFB300D5AC}"/>
    <dgm:cxn modelId="{5B0707BA-2FBE-4FC1-9318-1D541EE00CCB}" srcId="{40214F56-CF09-4318-A4A7-193005CF563F}" destId="{9E88A7C8-F458-4388-B2A5-B9AFBA47A884}" srcOrd="2" destOrd="0" parTransId="{D83ECA43-E1DA-41F0-9A3B-D0EA62EE4989}" sibTransId="{9F4EA246-FA7F-4477-AD32-C49F4E0EF795}"/>
    <dgm:cxn modelId="{2B3B64D7-864E-4677-810F-55518AC69A4F}" type="presOf" srcId="{9F4EA246-FA7F-4477-AD32-C49F4E0EF795}" destId="{33F70F3C-B476-40F0-9D66-BDE8EDAD6A3E}" srcOrd="0" destOrd="0" presId="urn:microsoft.com/office/officeart/2005/8/layout/process5"/>
    <dgm:cxn modelId="{981E5C71-12C8-4234-97C0-F0B136F3402C}" type="presOf" srcId="{73365C33-B2AD-46B2-A3C9-9FF34D078B35}" destId="{FD5EECF2-5867-4FAF-9B1C-518AEBD528E1}" srcOrd="0" destOrd="0" presId="urn:microsoft.com/office/officeart/2005/8/layout/process5"/>
    <dgm:cxn modelId="{9D697522-148D-44CC-A28D-FB99E0ECEF7F}" srcId="{40214F56-CF09-4318-A4A7-193005CF563F}" destId="{32F497C2-28A5-48BE-A899-1D0EB4E4C388}" srcOrd="1" destOrd="0" parTransId="{8A266D1D-D1AC-401E-8179-C2775233FC4B}" sibTransId="{3C3DC334-41A2-4896-B75A-B52ACCE8B01C}"/>
    <dgm:cxn modelId="{878E4B65-A502-41C9-A7AF-CCF590FB0E48}" type="presOf" srcId="{32F497C2-28A5-48BE-A899-1D0EB4E4C388}" destId="{A920B5F1-0533-45E3-8F16-43206615772E}" srcOrd="0" destOrd="0" presId="urn:microsoft.com/office/officeart/2005/8/layout/process5"/>
    <dgm:cxn modelId="{67509A21-54AB-46E7-81E2-EA82EDB6C831}" type="presParOf" srcId="{872A8D92-5A3C-4E59-B9B4-A5E1EA89C3F2}" destId="{5AE9E8E7-B34E-413C-ADC2-F93747295E8F}" srcOrd="0" destOrd="0" presId="urn:microsoft.com/office/officeart/2005/8/layout/process5"/>
    <dgm:cxn modelId="{31796471-D9A4-4CC7-AB61-4E03DE2A88BB}" type="presParOf" srcId="{872A8D92-5A3C-4E59-B9B4-A5E1EA89C3F2}" destId="{E421068A-CE68-469C-B218-DB6D8CE24E39}" srcOrd="1" destOrd="0" presId="urn:microsoft.com/office/officeart/2005/8/layout/process5"/>
    <dgm:cxn modelId="{5B176C65-C823-4437-8A6D-ED81BCC99465}" type="presParOf" srcId="{E421068A-CE68-469C-B218-DB6D8CE24E39}" destId="{864BFCE9-AF3E-49F8-A90A-FD3F7CBB3A94}" srcOrd="0" destOrd="0" presId="urn:microsoft.com/office/officeart/2005/8/layout/process5"/>
    <dgm:cxn modelId="{FBDAB743-3B2C-4927-96A3-73B32CC928D9}" type="presParOf" srcId="{872A8D92-5A3C-4E59-B9B4-A5E1EA89C3F2}" destId="{A920B5F1-0533-45E3-8F16-43206615772E}" srcOrd="2" destOrd="0" presId="urn:microsoft.com/office/officeart/2005/8/layout/process5"/>
    <dgm:cxn modelId="{4D1E86B5-092C-4A80-9A60-91C28DCEDFAE}" type="presParOf" srcId="{872A8D92-5A3C-4E59-B9B4-A5E1EA89C3F2}" destId="{17B0910F-61E6-47C3-9569-623A605EED8B}" srcOrd="3" destOrd="0" presId="urn:microsoft.com/office/officeart/2005/8/layout/process5"/>
    <dgm:cxn modelId="{30DB354F-E092-478B-9C5F-58DCD5655547}" type="presParOf" srcId="{17B0910F-61E6-47C3-9569-623A605EED8B}" destId="{932FC5EA-CC2A-45E1-A78E-78CB35F72F8F}" srcOrd="0" destOrd="0" presId="urn:microsoft.com/office/officeart/2005/8/layout/process5"/>
    <dgm:cxn modelId="{DF5641A0-5F9D-45B0-B95F-C7E8BCD25B2E}" type="presParOf" srcId="{872A8D92-5A3C-4E59-B9B4-A5E1EA89C3F2}" destId="{4539A06B-D095-4631-807B-CBD0E13D2BBB}" srcOrd="4" destOrd="0" presId="urn:microsoft.com/office/officeart/2005/8/layout/process5"/>
    <dgm:cxn modelId="{EDEF5B3D-D517-468C-B202-EE50F2D75F26}" type="presParOf" srcId="{872A8D92-5A3C-4E59-B9B4-A5E1EA89C3F2}" destId="{33F70F3C-B476-40F0-9D66-BDE8EDAD6A3E}" srcOrd="5" destOrd="0" presId="urn:microsoft.com/office/officeart/2005/8/layout/process5"/>
    <dgm:cxn modelId="{2DC00665-A482-4C0D-B30B-CF709574C462}" type="presParOf" srcId="{33F70F3C-B476-40F0-9D66-BDE8EDAD6A3E}" destId="{667845A5-4117-4434-A064-DAE2829BB824}" srcOrd="0" destOrd="0" presId="urn:microsoft.com/office/officeart/2005/8/layout/process5"/>
    <dgm:cxn modelId="{5CACDD05-F8CC-4BCC-B1CE-41E631E9451F}" type="presParOf" srcId="{872A8D92-5A3C-4E59-B9B4-A5E1EA89C3F2}" destId="{FD5EECF2-5867-4FAF-9B1C-518AEBD528E1}" srcOrd="6" destOrd="0" presId="urn:microsoft.com/office/officeart/2005/8/layout/process5"/>
    <dgm:cxn modelId="{30A78B4B-2A88-4EB7-9987-37DEC95D1BFD}" type="presParOf" srcId="{872A8D92-5A3C-4E59-B9B4-A5E1EA89C3F2}" destId="{DE2FAEA9-FD91-4347-9FD9-D0004757C176}" srcOrd="7" destOrd="0" presId="urn:microsoft.com/office/officeart/2005/8/layout/process5"/>
    <dgm:cxn modelId="{7F8B523F-BAC0-479B-BD65-617BA15A8D1A}" type="presParOf" srcId="{DE2FAEA9-FD91-4347-9FD9-D0004757C176}" destId="{AA4B6290-106C-4521-A6B6-C9AAD6F1073A}" srcOrd="0" destOrd="0" presId="urn:microsoft.com/office/officeart/2005/8/layout/process5"/>
    <dgm:cxn modelId="{28E28C4E-D2D8-4488-8249-9F74F32FF936}" type="presParOf" srcId="{872A8D92-5A3C-4E59-B9B4-A5E1EA89C3F2}" destId="{CE923BB8-333E-4A73-8263-920EDB04872F}" srcOrd="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04E9307-759D-449D-89F5-FB89A3F3A093}"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DD569400-C676-436F-8836-90FD7977BE87}">
      <dgm:prSet phldrT="[Text]"/>
      <dgm:spPr>
        <a:solidFill>
          <a:schemeClr val="tx2">
            <a:lumMod val="40000"/>
            <a:lumOff val="60000"/>
          </a:schemeClr>
        </a:solidFill>
      </dgm:spPr>
      <dgm:t>
        <a:bodyPr/>
        <a:lstStyle/>
        <a:p>
          <a:r>
            <a:rPr lang="en-US" dirty="0" smtClean="0">
              <a:latin typeface="Times New Roman" pitchFamily="18" charset="0"/>
              <a:cs typeface="Times New Roman" pitchFamily="18" charset="0"/>
            </a:rPr>
            <a:t>LogonUI.exe</a:t>
          </a:r>
          <a:endParaRPr lang="en-US" dirty="0">
            <a:latin typeface="Times New Roman" pitchFamily="18" charset="0"/>
            <a:cs typeface="Times New Roman" pitchFamily="18" charset="0"/>
          </a:endParaRPr>
        </a:p>
      </dgm:t>
    </dgm:pt>
    <dgm:pt modelId="{6D69BF73-21D0-41D1-B535-1E8A9FA2ADCE}" type="parTrans" cxnId="{A088ACF9-3389-434B-810F-11C2F61D11D6}">
      <dgm:prSet/>
      <dgm:spPr/>
      <dgm:t>
        <a:bodyPr/>
        <a:lstStyle/>
        <a:p>
          <a:endParaRPr lang="en-US"/>
        </a:p>
      </dgm:t>
    </dgm:pt>
    <dgm:pt modelId="{9E2EFD8D-9F40-4E22-9419-69B6429A6D75}" type="sibTrans" cxnId="{A088ACF9-3389-434B-810F-11C2F61D11D6}">
      <dgm:prSet/>
      <dgm:spPr>
        <a:solidFill>
          <a:schemeClr val="tx1"/>
        </a:solidFill>
      </dgm:spPr>
      <dgm:t>
        <a:bodyPr/>
        <a:lstStyle/>
        <a:p>
          <a:endParaRPr lang="en-US"/>
        </a:p>
      </dgm:t>
    </dgm:pt>
    <dgm:pt modelId="{9EAC2C54-6BEC-4DB1-9248-CB709C23BC08}">
      <dgm:prSet phldrT="[Text]"/>
      <dgm:spPr>
        <a:solidFill>
          <a:schemeClr val="tx2">
            <a:lumMod val="40000"/>
            <a:lumOff val="60000"/>
          </a:schemeClr>
        </a:solidFill>
      </dgm:spPr>
      <dgm:t>
        <a:bodyPr/>
        <a:lstStyle/>
        <a:p>
          <a:r>
            <a:rPr lang="en-US" dirty="0" smtClean="0">
              <a:latin typeface="Times New Roman" pitchFamily="18" charset="0"/>
              <a:cs typeface="Times New Roman" pitchFamily="18" charset="0"/>
            </a:rPr>
            <a:t>Loads registry</a:t>
          </a:r>
          <a:endParaRPr lang="en-US" dirty="0"/>
        </a:p>
      </dgm:t>
    </dgm:pt>
    <dgm:pt modelId="{B7BE7094-E177-40C0-BD3D-DB05B047736E}" type="parTrans" cxnId="{57889BF8-9DC0-4692-8F3C-50357972EB7A}">
      <dgm:prSet/>
      <dgm:spPr/>
      <dgm:t>
        <a:bodyPr/>
        <a:lstStyle/>
        <a:p>
          <a:endParaRPr lang="en-US"/>
        </a:p>
      </dgm:t>
    </dgm:pt>
    <dgm:pt modelId="{B2B012CA-C403-4360-A252-755EB1D03C3A}" type="sibTrans" cxnId="{57889BF8-9DC0-4692-8F3C-50357972EB7A}">
      <dgm:prSet/>
      <dgm:spPr>
        <a:solidFill>
          <a:schemeClr val="tx1"/>
        </a:solidFill>
      </dgm:spPr>
      <dgm:t>
        <a:bodyPr/>
        <a:lstStyle/>
        <a:p>
          <a:endParaRPr lang="en-US"/>
        </a:p>
      </dgm:t>
    </dgm:pt>
    <dgm:pt modelId="{BF4965BE-2A36-4E1F-9164-19FB8B2E9170}">
      <dgm:prSet phldrT="[Text]"/>
      <dgm:spPr>
        <a:solidFill>
          <a:schemeClr val="tx2">
            <a:lumMod val="40000"/>
            <a:lumOff val="60000"/>
          </a:schemeClr>
        </a:solidFill>
      </dgm:spPr>
      <dgm:t>
        <a:bodyPr/>
        <a:lstStyle/>
        <a:p>
          <a:r>
            <a:rPr lang="en-US" dirty="0" smtClean="0">
              <a:latin typeface="Times New Roman" pitchFamily="18" charset="0"/>
              <a:cs typeface="Times New Roman" pitchFamily="18" charset="0"/>
            </a:rPr>
            <a:t>Desktop window manager</a:t>
          </a:r>
          <a:endParaRPr lang="en-US" dirty="0">
            <a:latin typeface="Times New Roman" pitchFamily="18" charset="0"/>
            <a:cs typeface="Times New Roman" pitchFamily="18" charset="0"/>
          </a:endParaRPr>
        </a:p>
      </dgm:t>
    </dgm:pt>
    <dgm:pt modelId="{19389CE6-C650-47AB-9739-184E9599D19A}" type="parTrans" cxnId="{2FA3EF04-EBA7-4A3E-937D-B71A659D3FCA}">
      <dgm:prSet/>
      <dgm:spPr/>
      <dgm:t>
        <a:bodyPr/>
        <a:lstStyle/>
        <a:p>
          <a:endParaRPr lang="en-US"/>
        </a:p>
      </dgm:t>
    </dgm:pt>
    <dgm:pt modelId="{6EA6FED9-85BD-43BD-9BAB-6BC1491C2E01}" type="sibTrans" cxnId="{2FA3EF04-EBA7-4A3E-937D-B71A659D3FCA}">
      <dgm:prSet/>
      <dgm:spPr>
        <a:solidFill>
          <a:schemeClr val="tx1"/>
        </a:solidFill>
      </dgm:spPr>
      <dgm:t>
        <a:bodyPr/>
        <a:lstStyle/>
        <a:p>
          <a:endParaRPr lang="en-US"/>
        </a:p>
      </dgm:t>
    </dgm:pt>
    <dgm:pt modelId="{3189BB91-EFDD-4A80-92FA-CA419855C78C}">
      <dgm:prSet phldrT="[Text]"/>
      <dgm:spPr>
        <a:solidFill>
          <a:schemeClr val="tx2">
            <a:lumMod val="40000"/>
            <a:lumOff val="60000"/>
          </a:schemeClr>
        </a:solidFill>
      </dgm:spPr>
      <dgm:t>
        <a:bodyPr/>
        <a:lstStyle/>
        <a:p>
          <a:r>
            <a:rPr lang="en-US" dirty="0" smtClean="0">
              <a:solidFill>
                <a:schemeClr val="bg1"/>
              </a:solidFill>
              <a:latin typeface="Times New Roman" pitchFamily="18" charset="0"/>
              <a:cs typeface="Times New Roman" pitchFamily="18" charset="0"/>
            </a:rPr>
            <a:t>Initiates users </a:t>
          </a:r>
          <a:endParaRPr lang="en-US" dirty="0">
            <a:latin typeface="Times New Roman" pitchFamily="18" charset="0"/>
            <a:cs typeface="Times New Roman" pitchFamily="18" charset="0"/>
          </a:endParaRPr>
        </a:p>
      </dgm:t>
    </dgm:pt>
    <dgm:pt modelId="{F003A6EB-E9C2-4714-AC37-7023A3D2134D}" type="parTrans" cxnId="{0FFC92B2-4CAE-4F75-90BF-01A408B37CFF}">
      <dgm:prSet/>
      <dgm:spPr/>
      <dgm:t>
        <a:bodyPr/>
        <a:lstStyle/>
        <a:p>
          <a:endParaRPr lang="en-US"/>
        </a:p>
      </dgm:t>
    </dgm:pt>
    <dgm:pt modelId="{1FE11B1D-E711-4B8A-A69E-5B4249FB2B04}" type="sibTrans" cxnId="{0FFC92B2-4CAE-4F75-90BF-01A408B37CFF}">
      <dgm:prSet/>
      <dgm:spPr>
        <a:solidFill>
          <a:schemeClr val="tx1"/>
        </a:solidFill>
      </dgm:spPr>
      <dgm:t>
        <a:bodyPr/>
        <a:lstStyle/>
        <a:p>
          <a:endParaRPr lang="en-US"/>
        </a:p>
      </dgm:t>
    </dgm:pt>
    <dgm:pt modelId="{3D3C9767-FFD0-4414-9390-AE68924C875A}">
      <dgm:prSet phldrT="[Text]"/>
      <dgm:spPr>
        <a:solidFill>
          <a:schemeClr val="tx2">
            <a:lumMod val="40000"/>
            <a:lumOff val="60000"/>
          </a:schemeClr>
        </a:solidFill>
      </dgm:spPr>
      <dgm:t>
        <a:bodyPr/>
        <a:lstStyle/>
        <a:p>
          <a:r>
            <a:rPr lang="en-US" smtClean="0">
              <a:latin typeface="Times New Roman" pitchFamily="18" charset="0"/>
              <a:cs typeface="Times New Roman" pitchFamily="18" charset="0"/>
            </a:rPr>
            <a:t>Explorer.exe</a:t>
          </a:r>
          <a:endParaRPr lang="en-US" dirty="0">
            <a:latin typeface="Times New Roman" pitchFamily="18" charset="0"/>
            <a:cs typeface="Times New Roman" pitchFamily="18" charset="0"/>
          </a:endParaRPr>
        </a:p>
      </dgm:t>
    </dgm:pt>
    <dgm:pt modelId="{CB95322A-6BB2-4AD9-87F1-E0EE3C0EA01D}" type="parTrans" cxnId="{E89391EA-6BB6-4431-B3BE-185E51F770EB}">
      <dgm:prSet/>
      <dgm:spPr/>
      <dgm:t>
        <a:bodyPr/>
        <a:lstStyle/>
        <a:p>
          <a:endParaRPr lang="en-US"/>
        </a:p>
      </dgm:t>
    </dgm:pt>
    <dgm:pt modelId="{390C8271-CCFF-48D3-B7DC-4B4FA8856FE0}" type="sibTrans" cxnId="{E89391EA-6BB6-4431-B3BE-185E51F770EB}">
      <dgm:prSet/>
      <dgm:spPr/>
      <dgm:t>
        <a:bodyPr/>
        <a:lstStyle/>
        <a:p>
          <a:endParaRPr lang="en-US"/>
        </a:p>
      </dgm:t>
    </dgm:pt>
    <dgm:pt modelId="{1846F1C6-B338-48F7-8B2F-552CE908BA85}" type="pres">
      <dgm:prSet presAssocID="{B04E9307-759D-449D-89F5-FB89A3F3A093}" presName="diagram" presStyleCnt="0">
        <dgm:presLayoutVars>
          <dgm:dir/>
          <dgm:resizeHandles val="exact"/>
        </dgm:presLayoutVars>
      </dgm:prSet>
      <dgm:spPr/>
      <dgm:t>
        <a:bodyPr/>
        <a:lstStyle/>
        <a:p>
          <a:endParaRPr lang="en-US"/>
        </a:p>
      </dgm:t>
    </dgm:pt>
    <dgm:pt modelId="{9A8FC62A-62ED-4ABE-B436-B5455DDAC926}" type="pres">
      <dgm:prSet presAssocID="{DD569400-C676-436F-8836-90FD7977BE87}" presName="node" presStyleLbl="node1" presStyleIdx="0" presStyleCnt="5">
        <dgm:presLayoutVars>
          <dgm:bulletEnabled val="1"/>
        </dgm:presLayoutVars>
      </dgm:prSet>
      <dgm:spPr/>
      <dgm:t>
        <a:bodyPr/>
        <a:lstStyle/>
        <a:p>
          <a:endParaRPr lang="en-US"/>
        </a:p>
      </dgm:t>
    </dgm:pt>
    <dgm:pt modelId="{ADC6C7F7-E27C-4E62-8D17-A69398BD0532}" type="pres">
      <dgm:prSet presAssocID="{9E2EFD8D-9F40-4E22-9419-69B6429A6D75}" presName="sibTrans" presStyleLbl="sibTrans2D1" presStyleIdx="0" presStyleCnt="4"/>
      <dgm:spPr/>
      <dgm:t>
        <a:bodyPr/>
        <a:lstStyle/>
        <a:p>
          <a:endParaRPr lang="en-US"/>
        </a:p>
      </dgm:t>
    </dgm:pt>
    <dgm:pt modelId="{39047EED-681E-4A91-80A2-E10FEB5EBAB1}" type="pres">
      <dgm:prSet presAssocID="{9E2EFD8D-9F40-4E22-9419-69B6429A6D75}" presName="connectorText" presStyleLbl="sibTrans2D1" presStyleIdx="0" presStyleCnt="4"/>
      <dgm:spPr/>
      <dgm:t>
        <a:bodyPr/>
        <a:lstStyle/>
        <a:p>
          <a:endParaRPr lang="en-US"/>
        </a:p>
      </dgm:t>
    </dgm:pt>
    <dgm:pt modelId="{3E21CD97-B46F-4302-9D22-FE208840DA56}" type="pres">
      <dgm:prSet presAssocID="{9EAC2C54-6BEC-4DB1-9248-CB709C23BC08}" presName="node" presStyleLbl="node1" presStyleIdx="1" presStyleCnt="5">
        <dgm:presLayoutVars>
          <dgm:bulletEnabled val="1"/>
        </dgm:presLayoutVars>
      </dgm:prSet>
      <dgm:spPr/>
      <dgm:t>
        <a:bodyPr/>
        <a:lstStyle/>
        <a:p>
          <a:endParaRPr lang="en-US"/>
        </a:p>
      </dgm:t>
    </dgm:pt>
    <dgm:pt modelId="{206AD5C4-F295-4ADF-91A0-7B3A338A9A79}" type="pres">
      <dgm:prSet presAssocID="{B2B012CA-C403-4360-A252-755EB1D03C3A}" presName="sibTrans" presStyleLbl="sibTrans2D1" presStyleIdx="1" presStyleCnt="4"/>
      <dgm:spPr/>
      <dgm:t>
        <a:bodyPr/>
        <a:lstStyle/>
        <a:p>
          <a:endParaRPr lang="en-US"/>
        </a:p>
      </dgm:t>
    </dgm:pt>
    <dgm:pt modelId="{57E68B6C-C705-4C0A-8FF1-B6C27C306BEF}" type="pres">
      <dgm:prSet presAssocID="{B2B012CA-C403-4360-A252-755EB1D03C3A}" presName="connectorText" presStyleLbl="sibTrans2D1" presStyleIdx="1" presStyleCnt="4"/>
      <dgm:spPr/>
      <dgm:t>
        <a:bodyPr/>
        <a:lstStyle/>
        <a:p>
          <a:endParaRPr lang="en-US"/>
        </a:p>
      </dgm:t>
    </dgm:pt>
    <dgm:pt modelId="{0176E955-E392-482F-B2A0-4FFE4518EAEF}" type="pres">
      <dgm:prSet presAssocID="{BF4965BE-2A36-4E1F-9164-19FB8B2E9170}" presName="node" presStyleLbl="node1" presStyleIdx="2" presStyleCnt="5">
        <dgm:presLayoutVars>
          <dgm:bulletEnabled val="1"/>
        </dgm:presLayoutVars>
      </dgm:prSet>
      <dgm:spPr/>
      <dgm:t>
        <a:bodyPr/>
        <a:lstStyle/>
        <a:p>
          <a:endParaRPr lang="en-US"/>
        </a:p>
      </dgm:t>
    </dgm:pt>
    <dgm:pt modelId="{42A7F920-0327-43B6-A931-0E787F704D0C}" type="pres">
      <dgm:prSet presAssocID="{6EA6FED9-85BD-43BD-9BAB-6BC1491C2E01}" presName="sibTrans" presStyleLbl="sibTrans2D1" presStyleIdx="2" presStyleCnt="4" custLinFactNeighborX="-11649" custLinFactNeighborY="34485"/>
      <dgm:spPr/>
      <dgm:t>
        <a:bodyPr/>
        <a:lstStyle/>
        <a:p>
          <a:endParaRPr lang="en-US"/>
        </a:p>
      </dgm:t>
    </dgm:pt>
    <dgm:pt modelId="{9A2655DE-BDF1-4BF2-A1F3-7ABAD6BA33E3}" type="pres">
      <dgm:prSet presAssocID="{6EA6FED9-85BD-43BD-9BAB-6BC1491C2E01}" presName="connectorText" presStyleLbl="sibTrans2D1" presStyleIdx="2" presStyleCnt="4"/>
      <dgm:spPr/>
      <dgm:t>
        <a:bodyPr/>
        <a:lstStyle/>
        <a:p>
          <a:endParaRPr lang="en-US"/>
        </a:p>
      </dgm:t>
    </dgm:pt>
    <dgm:pt modelId="{0D38BE6A-366B-43A8-9662-0E6C6B6CBACC}" type="pres">
      <dgm:prSet presAssocID="{3189BB91-EFDD-4A80-92FA-CA419855C78C}" presName="node" presStyleLbl="node1" presStyleIdx="3" presStyleCnt="5">
        <dgm:presLayoutVars>
          <dgm:bulletEnabled val="1"/>
        </dgm:presLayoutVars>
      </dgm:prSet>
      <dgm:spPr/>
      <dgm:t>
        <a:bodyPr/>
        <a:lstStyle/>
        <a:p>
          <a:endParaRPr lang="en-US"/>
        </a:p>
      </dgm:t>
    </dgm:pt>
    <dgm:pt modelId="{1977A425-7DCF-4644-A387-C62129C0BCCC}" type="pres">
      <dgm:prSet presAssocID="{1FE11B1D-E711-4B8A-A69E-5B4249FB2B04}" presName="sibTrans" presStyleLbl="sibTrans2D1" presStyleIdx="3" presStyleCnt="4"/>
      <dgm:spPr/>
      <dgm:t>
        <a:bodyPr/>
        <a:lstStyle/>
        <a:p>
          <a:endParaRPr lang="en-US"/>
        </a:p>
      </dgm:t>
    </dgm:pt>
    <dgm:pt modelId="{A487C30A-5FFB-4672-8084-AEE4F581278A}" type="pres">
      <dgm:prSet presAssocID="{1FE11B1D-E711-4B8A-A69E-5B4249FB2B04}" presName="connectorText" presStyleLbl="sibTrans2D1" presStyleIdx="3" presStyleCnt="4"/>
      <dgm:spPr/>
      <dgm:t>
        <a:bodyPr/>
        <a:lstStyle/>
        <a:p>
          <a:endParaRPr lang="en-US"/>
        </a:p>
      </dgm:t>
    </dgm:pt>
    <dgm:pt modelId="{C6C18739-22BF-405C-A74E-92B2D1C044E3}" type="pres">
      <dgm:prSet presAssocID="{3D3C9767-FFD0-4414-9390-AE68924C875A}" presName="node" presStyleLbl="node1" presStyleIdx="4" presStyleCnt="5">
        <dgm:presLayoutVars>
          <dgm:bulletEnabled val="1"/>
        </dgm:presLayoutVars>
      </dgm:prSet>
      <dgm:spPr/>
      <dgm:t>
        <a:bodyPr/>
        <a:lstStyle/>
        <a:p>
          <a:endParaRPr lang="en-US"/>
        </a:p>
      </dgm:t>
    </dgm:pt>
  </dgm:ptLst>
  <dgm:cxnLst>
    <dgm:cxn modelId="{0FFC92B2-4CAE-4F75-90BF-01A408B37CFF}" srcId="{B04E9307-759D-449D-89F5-FB89A3F3A093}" destId="{3189BB91-EFDD-4A80-92FA-CA419855C78C}" srcOrd="3" destOrd="0" parTransId="{F003A6EB-E9C2-4714-AC37-7023A3D2134D}" sibTransId="{1FE11B1D-E711-4B8A-A69E-5B4249FB2B04}"/>
    <dgm:cxn modelId="{57889BF8-9DC0-4692-8F3C-50357972EB7A}" srcId="{B04E9307-759D-449D-89F5-FB89A3F3A093}" destId="{9EAC2C54-6BEC-4DB1-9248-CB709C23BC08}" srcOrd="1" destOrd="0" parTransId="{B7BE7094-E177-40C0-BD3D-DB05B047736E}" sibTransId="{B2B012CA-C403-4360-A252-755EB1D03C3A}"/>
    <dgm:cxn modelId="{EA8ED02D-F5FE-4792-8CA6-E0E83994A593}" type="presOf" srcId="{6EA6FED9-85BD-43BD-9BAB-6BC1491C2E01}" destId="{9A2655DE-BDF1-4BF2-A1F3-7ABAD6BA33E3}" srcOrd="1" destOrd="0" presId="urn:microsoft.com/office/officeart/2005/8/layout/process5"/>
    <dgm:cxn modelId="{E89391EA-6BB6-4431-B3BE-185E51F770EB}" srcId="{B04E9307-759D-449D-89F5-FB89A3F3A093}" destId="{3D3C9767-FFD0-4414-9390-AE68924C875A}" srcOrd="4" destOrd="0" parTransId="{CB95322A-6BB2-4AD9-87F1-E0EE3C0EA01D}" sibTransId="{390C8271-CCFF-48D3-B7DC-4B4FA8856FE0}"/>
    <dgm:cxn modelId="{A85EA009-9D60-4E16-839E-01503F1FD34E}" type="presOf" srcId="{B2B012CA-C403-4360-A252-755EB1D03C3A}" destId="{57E68B6C-C705-4C0A-8FF1-B6C27C306BEF}" srcOrd="1" destOrd="0" presId="urn:microsoft.com/office/officeart/2005/8/layout/process5"/>
    <dgm:cxn modelId="{98FBEA89-BBE9-40AB-86C2-133464F48DC5}" type="presOf" srcId="{DD569400-C676-436F-8836-90FD7977BE87}" destId="{9A8FC62A-62ED-4ABE-B436-B5455DDAC926}" srcOrd="0" destOrd="0" presId="urn:microsoft.com/office/officeart/2005/8/layout/process5"/>
    <dgm:cxn modelId="{2FA3EF04-EBA7-4A3E-937D-B71A659D3FCA}" srcId="{B04E9307-759D-449D-89F5-FB89A3F3A093}" destId="{BF4965BE-2A36-4E1F-9164-19FB8B2E9170}" srcOrd="2" destOrd="0" parTransId="{19389CE6-C650-47AB-9739-184E9599D19A}" sibTransId="{6EA6FED9-85BD-43BD-9BAB-6BC1491C2E01}"/>
    <dgm:cxn modelId="{2C548908-7055-4864-A224-964280085416}" type="presOf" srcId="{1FE11B1D-E711-4B8A-A69E-5B4249FB2B04}" destId="{A487C30A-5FFB-4672-8084-AEE4F581278A}" srcOrd="1" destOrd="0" presId="urn:microsoft.com/office/officeart/2005/8/layout/process5"/>
    <dgm:cxn modelId="{946D8402-CBFB-4746-B46B-7EB64EA972D5}" type="presOf" srcId="{3189BB91-EFDD-4A80-92FA-CA419855C78C}" destId="{0D38BE6A-366B-43A8-9662-0E6C6B6CBACC}" srcOrd="0" destOrd="0" presId="urn:microsoft.com/office/officeart/2005/8/layout/process5"/>
    <dgm:cxn modelId="{0A648ECB-F8BE-43A4-B3F6-93FEEA36D443}" type="presOf" srcId="{9E2EFD8D-9F40-4E22-9419-69B6429A6D75}" destId="{ADC6C7F7-E27C-4E62-8D17-A69398BD0532}" srcOrd="0" destOrd="0" presId="urn:microsoft.com/office/officeart/2005/8/layout/process5"/>
    <dgm:cxn modelId="{0A61118C-3D3D-40B9-B0A1-0B5A61676CA3}" type="presOf" srcId="{6EA6FED9-85BD-43BD-9BAB-6BC1491C2E01}" destId="{42A7F920-0327-43B6-A931-0E787F704D0C}" srcOrd="0" destOrd="0" presId="urn:microsoft.com/office/officeart/2005/8/layout/process5"/>
    <dgm:cxn modelId="{2CA2FEEF-9919-4FCA-BBCC-308DECDE2E06}" type="presOf" srcId="{3D3C9767-FFD0-4414-9390-AE68924C875A}" destId="{C6C18739-22BF-405C-A74E-92B2D1C044E3}" srcOrd="0" destOrd="0" presId="urn:microsoft.com/office/officeart/2005/8/layout/process5"/>
    <dgm:cxn modelId="{A088ACF9-3389-434B-810F-11C2F61D11D6}" srcId="{B04E9307-759D-449D-89F5-FB89A3F3A093}" destId="{DD569400-C676-436F-8836-90FD7977BE87}" srcOrd="0" destOrd="0" parTransId="{6D69BF73-21D0-41D1-B535-1E8A9FA2ADCE}" sibTransId="{9E2EFD8D-9F40-4E22-9419-69B6429A6D75}"/>
    <dgm:cxn modelId="{4F466FB1-E0EF-438F-8849-FA35AD7C4C06}" type="presOf" srcId="{B04E9307-759D-449D-89F5-FB89A3F3A093}" destId="{1846F1C6-B338-48F7-8B2F-552CE908BA85}" srcOrd="0" destOrd="0" presId="urn:microsoft.com/office/officeart/2005/8/layout/process5"/>
    <dgm:cxn modelId="{6E03C3B0-1E6F-42BF-8754-A1737637676B}" type="presOf" srcId="{9E2EFD8D-9F40-4E22-9419-69B6429A6D75}" destId="{39047EED-681E-4A91-80A2-E10FEB5EBAB1}" srcOrd="1" destOrd="0" presId="urn:microsoft.com/office/officeart/2005/8/layout/process5"/>
    <dgm:cxn modelId="{5BED8049-D99E-4E7C-9AA4-8387CE354E9C}" type="presOf" srcId="{9EAC2C54-6BEC-4DB1-9248-CB709C23BC08}" destId="{3E21CD97-B46F-4302-9D22-FE208840DA56}" srcOrd="0" destOrd="0" presId="urn:microsoft.com/office/officeart/2005/8/layout/process5"/>
    <dgm:cxn modelId="{48D14809-DF38-4E2B-A2C9-8CE12387751C}" type="presOf" srcId="{B2B012CA-C403-4360-A252-755EB1D03C3A}" destId="{206AD5C4-F295-4ADF-91A0-7B3A338A9A79}" srcOrd="0" destOrd="0" presId="urn:microsoft.com/office/officeart/2005/8/layout/process5"/>
    <dgm:cxn modelId="{15FF08EC-DE91-4A8C-BE17-DCF95833F85B}" type="presOf" srcId="{1FE11B1D-E711-4B8A-A69E-5B4249FB2B04}" destId="{1977A425-7DCF-4644-A387-C62129C0BCCC}" srcOrd="0" destOrd="0" presId="urn:microsoft.com/office/officeart/2005/8/layout/process5"/>
    <dgm:cxn modelId="{BBC59691-5447-4413-A904-3B4B8010E2CD}" type="presOf" srcId="{BF4965BE-2A36-4E1F-9164-19FB8B2E9170}" destId="{0176E955-E392-482F-B2A0-4FFE4518EAEF}" srcOrd="0" destOrd="0" presId="urn:microsoft.com/office/officeart/2005/8/layout/process5"/>
    <dgm:cxn modelId="{0253EFE4-C19A-4413-91FE-5F60C5636958}" type="presParOf" srcId="{1846F1C6-B338-48F7-8B2F-552CE908BA85}" destId="{9A8FC62A-62ED-4ABE-B436-B5455DDAC926}" srcOrd="0" destOrd="0" presId="urn:microsoft.com/office/officeart/2005/8/layout/process5"/>
    <dgm:cxn modelId="{C3D102AC-46F1-48ED-A107-F824ECD33183}" type="presParOf" srcId="{1846F1C6-B338-48F7-8B2F-552CE908BA85}" destId="{ADC6C7F7-E27C-4E62-8D17-A69398BD0532}" srcOrd="1" destOrd="0" presId="urn:microsoft.com/office/officeart/2005/8/layout/process5"/>
    <dgm:cxn modelId="{D27652D0-3947-4367-B29D-0E687C9C03DC}" type="presParOf" srcId="{ADC6C7F7-E27C-4E62-8D17-A69398BD0532}" destId="{39047EED-681E-4A91-80A2-E10FEB5EBAB1}" srcOrd="0" destOrd="0" presId="urn:microsoft.com/office/officeart/2005/8/layout/process5"/>
    <dgm:cxn modelId="{A03BB282-9F73-42FA-9084-CAC5902123E1}" type="presParOf" srcId="{1846F1C6-B338-48F7-8B2F-552CE908BA85}" destId="{3E21CD97-B46F-4302-9D22-FE208840DA56}" srcOrd="2" destOrd="0" presId="urn:microsoft.com/office/officeart/2005/8/layout/process5"/>
    <dgm:cxn modelId="{E2FD22F1-9A5E-47E1-84BE-704FABE5482E}" type="presParOf" srcId="{1846F1C6-B338-48F7-8B2F-552CE908BA85}" destId="{206AD5C4-F295-4ADF-91A0-7B3A338A9A79}" srcOrd="3" destOrd="0" presId="urn:microsoft.com/office/officeart/2005/8/layout/process5"/>
    <dgm:cxn modelId="{E62FB33C-840F-4650-BC5D-DAEAF4E5494E}" type="presParOf" srcId="{206AD5C4-F295-4ADF-91A0-7B3A338A9A79}" destId="{57E68B6C-C705-4C0A-8FF1-B6C27C306BEF}" srcOrd="0" destOrd="0" presId="urn:microsoft.com/office/officeart/2005/8/layout/process5"/>
    <dgm:cxn modelId="{5924C4B1-9A8F-4EBF-B5CB-EAC9C61990F1}" type="presParOf" srcId="{1846F1C6-B338-48F7-8B2F-552CE908BA85}" destId="{0176E955-E392-482F-B2A0-4FFE4518EAEF}" srcOrd="4" destOrd="0" presId="urn:microsoft.com/office/officeart/2005/8/layout/process5"/>
    <dgm:cxn modelId="{50E3A9F2-3E26-4435-AD12-FF28BD08350C}" type="presParOf" srcId="{1846F1C6-B338-48F7-8B2F-552CE908BA85}" destId="{42A7F920-0327-43B6-A931-0E787F704D0C}" srcOrd="5" destOrd="0" presId="urn:microsoft.com/office/officeart/2005/8/layout/process5"/>
    <dgm:cxn modelId="{31901F90-E128-487A-9F5F-924528A80004}" type="presParOf" srcId="{42A7F920-0327-43B6-A931-0E787F704D0C}" destId="{9A2655DE-BDF1-4BF2-A1F3-7ABAD6BA33E3}" srcOrd="0" destOrd="0" presId="urn:microsoft.com/office/officeart/2005/8/layout/process5"/>
    <dgm:cxn modelId="{D61D6A15-8736-425E-836A-275F4ACD7EAC}" type="presParOf" srcId="{1846F1C6-B338-48F7-8B2F-552CE908BA85}" destId="{0D38BE6A-366B-43A8-9662-0E6C6B6CBACC}" srcOrd="6" destOrd="0" presId="urn:microsoft.com/office/officeart/2005/8/layout/process5"/>
    <dgm:cxn modelId="{AD6B0F8B-8DFB-46C7-A158-A858087BE69D}" type="presParOf" srcId="{1846F1C6-B338-48F7-8B2F-552CE908BA85}" destId="{1977A425-7DCF-4644-A387-C62129C0BCCC}" srcOrd="7" destOrd="0" presId="urn:microsoft.com/office/officeart/2005/8/layout/process5"/>
    <dgm:cxn modelId="{D6A60C72-3518-4AD0-ABE3-CC4EBB264068}" type="presParOf" srcId="{1977A425-7DCF-4644-A387-C62129C0BCCC}" destId="{A487C30A-5FFB-4672-8084-AEE4F581278A}" srcOrd="0" destOrd="0" presId="urn:microsoft.com/office/officeart/2005/8/layout/process5"/>
    <dgm:cxn modelId="{BE6CAF7F-2790-4B4C-AD92-ABBB1FB406D0}" type="presParOf" srcId="{1846F1C6-B338-48F7-8B2F-552CE908BA85}" destId="{C6C18739-22BF-405C-A74E-92B2D1C044E3}" srcOrd="8" destOrd="0" presId="urn:microsoft.com/office/officeart/2005/8/layout/process5"/>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C151D7A-F3AB-4944-B675-F1571A34DD22}" type="doc">
      <dgm:prSet loTypeId="urn:microsoft.com/office/officeart/2005/8/layout/vList5" loCatId="list" qsTypeId="urn:microsoft.com/office/officeart/2005/8/quickstyle/3d1" qsCatId="3D" csTypeId="urn:microsoft.com/office/officeart/2005/8/colors/colorful2" csCatId="colorful" phldr="1"/>
      <dgm:spPr/>
      <dgm:t>
        <a:bodyPr/>
        <a:lstStyle/>
        <a:p>
          <a:endParaRPr lang="en-IN"/>
        </a:p>
      </dgm:t>
    </dgm:pt>
    <dgm:pt modelId="{B0EB5686-8774-4DDA-83BB-0A0ACFEB70DB}">
      <dgm:prSet phldrT="[Text]"/>
      <dgm:spPr/>
      <dgm:t>
        <a:bodyPr/>
        <a:lstStyle/>
        <a:p>
          <a:r>
            <a:rPr lang="en-IN" dirty="0" smtClean="0">
              <a:latin typeface="Times New Roman" panose="02020603050405020304" pitchFamily="18" charset="0"/>
              <a:cs typeface="Times New Roman" panose="02020603050405020304" pitchFamily="18" charset="0"/>
            </a:rPr>
            <a:t>Hierarchical database</a:t>
          </a:r>
          <a:endParaRPr lang="en-IN" dirty="0">
            <a:latin typeface="Times New Roman" panose="02020603050405020304" pitchFamily="18" charset="0"/>
            <a:cs typeface="Times New Roman" panose="02020603050405020304" pitchFamily="18" charset="0"/>
          </a:endParaRPr>
        </a:p>
      </dgm:t>
    </dgm:pt>
    <dgm:pt modelId="{02B12F81-4A9B-4371-A403-80C7CDE75A65}" type="parTrans" cxnId="{3FF2DA84-72CD-4179-98F0-E53685502045}">
      <dgm:prSet/>
      <dgm:spPr/>
      <dgm:t>
        <a:bodyPr/>
        <a:lstStyle/>
        <a:p>
          <a:endParaRPr lang="en-IN"/>
        </a:p>
      </dgm:t>
    </dgm:pt>
    <dgm:pt modelId="{7185F4A5-1C4D-4FB9-B2E4-A0F415E41776}" type="sibTrans" cxnId="{3FF2DA84-72CD-4179-98F0-E53685502045}">
      <dgm:prSet/>
      <dgm:spPr/>
      <dgm:t>
        <a:bodyPr/>
        <a:lstStyle/>
        <a:p>
          <a:endParaRPr lang="en-IN"/>
        </a:p>
      </dgm:t>
    </dgm:pt>
    <dgm:pt modelId="{5EE35965-A973-4D84-92EB-D544E1FDA6B0}">
      <dgm:prSet phldrT="[Text]"/>
      <dgm:spPr/>
      <dgm:t>
        <a:bodyPr/>
        <a:lstStyle/>
        <a:p>
          <a:r>
            <a:rPr lang="en-IN" dirty="0" smtClean="0">
              <a:latin typeface="Times New Roman" panose="02020603050405020304" pitchFamily="18" charset="0"/>
              <a:cs typeface="Times New Roman" panose="02020603050405020304" pitchFamily="18" charset="0"/>
            </a:rPr>
            <a:t>Network database</a:t>
          </a:r>
          <a:endParaRPr lang="en-IN" dirty="0">
            <a:latin typeface="Times New Roman" panose="02020603050405020304" pitchFamily="18" charset="0"/>
            <a:cs typeface="Times New Roman" panose="02020603050405020304" pitchFamily="18" charset="0"/>
          </a:endParaRPr>
        </a:p>
      </dgm:t>
    </dgm:pt>
    <dgm:pt modelId="{B2D204A8-1E7A-47C6-A1F6-679E7D399EC9}" type="parTrans" cxnId="{FBB90E3E-CB43-45D1-A5DB-A0D69277AF50}">
      <dgm:prSet/>
      <dgm:spPr/>
      <dgm:t>
        <a:bodyPr/>
        <a:lstStyle/>
        <a:p>
          <a:endParaRPr lang="en-IN"/>
        </a:p>
      </dgm:t>
    </dgm:pt>
    <dgm:pt modelId="{0B00CDF4-6A7E-422E-8FAE-4A4D84AF0247}" type="sibTrans" cxnId="{FBB90E3E-CB43-45D1-A5DB-A0D69277AF50}">
      <dgm:prSet/>
      <dgm:spPr/>
      <dgm:t>
        <a:bodyPr/>
        <a:lstStyle/>
        <a:p>
          <a:endParaRPr lang="en-IN"/>
        </a:p>
      </dgm:t>
    </dgm:pt>
    <dgm:pt modelId="{0FE3EFE1-F13F-48FC-A8B8-120F34ED0A58}">
      <dgm:prSet phldrT="[Text]" custT="1"/>
      <dgm:spPr/>
      <dgm:t>
        <a:bodyPr/>
        <a:lstStyle/>
        <a:p>
          <a:r>
            <a:rPr lang="en-IN" sz="2000" b="0" i="0" dirty="0" smtClean="0">
              <a:latin typeface="Times New Roman" pitchFamily="18" charset="0"/>
              <a:cs typeface="Times New Roman" pitchFamily="18" charset="0"/>
            </a:rPr>
            <a:t>The network model builds on the hierarchical model by allowing many-to-many relationships</a:t>
          </a:r>
          <a:endParaRPr lang="en-IN" sz="2000" dirty="0">
            <a:latin typeface="Times New Roman" pitchFamily="18" charset="0"/>
            <a:cs typeface="Times New Roman" pitchFamily="18" charset="0"/>
          </a:endParaRPr>
        </a:p>
      </dgm:t>
    </dgm:pt>
    <dgm:pt modelId="{A703D9DE-19B2-478A-90C5-CBE12888BF29}" type="parTrans" cxnId="{5E5A1170-6800-4486-8F1B-6EEC37CC3989}">
      <dgm:prSet/>
      <dgm:spPr/>
      <dgm:t>
        <a:bodyPr/>
        <a:lstStyle/>
        <a:p>
          <a:endParaRPr lang="en-IN"/>
        </a:p>
      </dgm:t>
    </dgm:pt>
    <dgm:pt modelId="{5621B556-AF2B-4F90-ACEB-8C4246F490F5}" type="sibTrans" cxnId="{5E5A1170-6800-4486-8F1B-6EEC37CC3989}">
      <dgm:prSet/>
      <dgm:spPr/>
      <dgm:t>
        <a:bodyPr/>
        <a:lstStyle/>
        <a:p>
          <a:endParaRPr lang="en-IN"/>
        </a:p>
      </dgm:t>
    </dgm:pt>
    <dgm:pt modelId="{87407CCB-C1D7-4A4D-AE6F-0E068C1F42B8}">
      <dgm:prSet phldrT="[Text]" custT="1"/>
      <dgm:spPr/>
      <dgm:t>
        <a:bodyPr/>
        <a:lstStyle/>
        <a:p>
          <a:r>
            <a:rPr lang="en-IN" sz="2000" b="0" i="0" dirty="0" smtClean="0">
              <a:latin typeface="Times New Roman" pitchFamily="18" charset="0"/>
              <a:cs typeface="Times New Roman" pitchFamily="18" charset="0"/>
            </a:rPr>
            <a:t>The hierarchical model organizes data into a tree-like structure, where each record has a single parent or root.</a:t>
          </a:r>
          <a:endParaRPr lang="en-IN" sz="2000" dirty="0">
            <a:latin typeface="Times New Roman" pitchFamily="18" charset="0"/>
            <a:cs typeface="Times New Roman" pitchFamily="18" charset="0"/>
          </a:endParaRPr>
        </a:p>
      </dgm:t>
    </dgm:pt>
    <dgm:pt modelId="{25576925-0FC1-42E9-AB61-9294D2DD21C6}" type="sibTrans" cxnId="{56C3EB3A-4BCE-4AF2-8509-5DA997849BC3}">
      <dgm:prSet/>
      <dgm:spPr/>
      <dgm:t>
        <a:bodyPr/>
        <a:lstStyle/>
        <a:p>
          <a:endParaRPr lang="en-IN"/>
        </a:p>
      </dgm:t>
    </dgm:pt>
    <dgm:pt modelId="{0CF6F6AE-03A5-47D1-AFBF-9BB57562F4FF}" type="parTrans" cxnId="{56C3EB3A-4BCE-4AF2-8509-5DA997849BC3}">
      <dgm:prSet/>
      <dgm:spPr/>
      <dgm:t>
        <a:bodyPr/>
        <a:lstStyle/>
        <a:p>
          <a:endParaRPr lang="en-IN"/>
        </a:p>
      </dgm:t>
    </dgm:pt>
    <dgm:pt modelId="{F1EC0BB8-77D1-472E-80A3-4C821AC78F35}">
      <dgm:prSet phldrT="[Text]" custT="1"/>
      <dgm:spPr/>
      <dgm:t>
        <a:bodyPr/>
        <a:lstStyle/>
        <a:p>
          <a:r>
            <a:rPr lang="en-IN" sz="2600" dirty="0" smtClean="0">
              <a:latin typeface="Times New Roman" panose="02020603050405020304" pitchFamily="18" charset="0"/>
              <a:cs typeface="Times New Roman" panose="02020603050405020304" pitchFamily="18" charset="0"/>
            </a:rPr>
            <a:t>Relational database</a:t>
          </a:r>
          <a:endParaRPr lang="en-IN" sz="2600" dirty="0">
            <a:latin typeface="Times New Roman" panose="02020603050405020304" pitchFamily="18" charset="0"/>
            <a:cs typeface="Times New Roman" panose="02020603050405020304" pitchFamily="18" charset="0"/>
          </a:endParaRPr>
        </a:p>
      </dgm:t>
    </dgm:pt>
    <dgm:pt modelId="{A197EA21-C9BE-4323-8D25-7C3C903DAD3D}" type="parTrans" cxnId="{81159168-C054-4C52-A861-C807BF7CBE7B}">
      <dgm:prSet/>
      <dgm:spPr/>
      <dgm:t>
        <a:bodyPr/>
        <a:lstStyle/>
        <a:p>
          <a:endParaRPr lang="en-IN"/>
        </a:p>
      </dgm:t>
    </dgm:pt>
    <dgm:pt modelId="{79E642DB-35ED-4AE9-91F2-4EF0FE4DC0A2}" type="sibTrans" cxnId="{81159168-C054-4C52-A861-C807BF7CBE7B}">
      <dgm:prSet/>
      <dgm:spPr/>
      <dgm:t>
        <a:bodyPr/>
        <a:lstStyle/>
        <a:p>
          <a:endParaRPr lang="en-IN"/>
        </a:p>
      </dgm:t>
    </dgm:pt>
    <dgm:pt modelId="{C2432F1B-A578-45DF-BA2D-E7CA910DAC62}">
      <dgm:prSet phldrT="[Text]" custT="1"/>
      <dgm:spPr/>
      <dgm:t>
        <a:bodyPr/>
        <a:lstStyle/>
        <a:p>
          <a:r>
            <a:rPr lang="en-IN" sz="2000" b="0" i="0" dirty="0" smtClean="0">
              <a:latin typeface="Times New Roman" pitchFamily="18" charset="0"/>
              <a:cs typeface="Times New Roman" pitchFamily="18" charset="0"/>
            </a:rPr>
            <a:t>The relational model sorts data into tables, also known as relations, each of which consists of columns and rows.</a:t>
          </a:r>
          <a:endParaRPr lang="en-IN" sz="2000" dirty="0">
            <a:latin typeface="Times New Roman" pitchFamily="18" charset="0"/>
            <a:cs typeface="Times New Roman" pitchFamily="18" charset="0"/>
          </a:endParaRPr>
        </a:p>
      </dgm:t>
    </dgm:pt>
    <dgm:pt modelId="{7CBF3535-06D1-4DCA-AA10-C2694C0AC33E}" type="parTrans" cxnId="{744F2123-3E84-4C45-A85D-CA8FC6942EF6}">
      <dgm:prSet/>
      <dgm:spPr/>
      <dgm:t>
        <a:bodyPr/>
        <a:lstStyle/>
        <a:p>
          <a:endParaRPr lang="en-IN"/>
        </a:p>
      </dgm:t>
    </dgm:pt>
    <dgm:pt modelId="{8B5A5397-5D5A-447F-9EEF-2AFB5DB2E122}" type="sibTrans" cxnId="{744F2123-3E84-4C45-A85D-CA8FC6942EF6}">
      <dgm:prSet/>
      <dgm:spPr/>
      <dgm:t>
        <a:bodyPr/>
        <a:lstStyle/>
        <a:p>
          <a:endParaRPr lang="en-IN"/>
        </a:p>
      </dgm:t>
    </dgm:pt>
    <dgm:pt modelId="{3C1827E7-5C4C-46D4-8C3C-CA2412403491}" type="pres">
      <dgm:prSet presAssocID="{AC151D7A-F3AB-4944-B675-F1571A34DD22}" presName="Name0" presStyleCnt="0">
        <dgm:presLayoutVars>
          <dgm:dir/>
          <dgm:animLvl val="lvl"/>
          <dgm:resizeHandles val="exact"/>
        </dgm:presLayoutVars>
      </dgm:prSet>
      <dgm:spPr/>
      <dgm:t>
        <a:bodyPr/>
        <a:lstStyle/>
        <a:p>
          <a:endParaRPr lang="en-US"/>
        </a:p>
      </dgm:t>
    </dgm:pt>
    <dgm:pt modelId="{EB9237DA-21BB-4588-9D74-3C97B976A5F4}" type="pres">
      <dgm:prSet presAssocID="{B0EB5686-8774-4DDA-83BB-0A0ACFEB70DB}" presName="linNode" presStyleCnt="0"/>
      <dgm:spPr/>
    </dgm:pt>
    <dgm:pt modelId="{C9BF5A7C-018D-4AB2-9FCD-FD28B4FE92BD}" type="pres">
      <dgm:prSet presAssocID="{B0EB5686-8774-4DDA-83BB-0A0ACFEB70DB}" presName="parentText" presStyleLbl="node1" presStyleIdx="0" presStyleCnt="3" custScaleY="22820" custLinFactNeighborX="-580" custLinFactNeighborY="1789">
        <dgm:presLayoutVars>
          <dgm:chMax val="1"/>
          <dgm:bulletEnabled val="1"/>
        </dgm:presLayoutVars>
      </dgm:prSet>
      <dgm:spPr/>
      <dgm:t>
        <a:bodyPr/>
        <a:lstStyle/>
        <a:p>
          <a:endParaRPr lang="en-IN"/>
        </a:p>
      </dgm:t>
    </dgm:pt>
    <dgm:pt modelId="{C3C432DC-60E7-44C1-95B1-672F50E4EC2B}" type="pres">
      <dgm:prSet presAssocID="{B0EB5686-8774-4DDA-83BB-0A0ACFEB70DB}" presName="descendantText" presStyleLbl="alignAccFollowNode1" presStyleIdx="0" presStyleCnt="3" custScaleY="32938" custLinFactNeighborX="-523" custLinFactNeighborY="4577">
        <dgm:presLayoutVars>
          <dgm:bulletEnabled val="1"/>
        </dgm:presLayoutVars>
      </dgm:prSet>
      <dgm:spPr/>
      <dgm:t>
        <a:bodyPr/>
        <a:lstStyle/>
        <a:p>
          <a:endParaRPr lang="en-IN"/>
        </a:p>
      </dgm:t>
    </dgm:pt>
    <dgm:pt modelId="{6B3334F3-52DF-4570-A115-CA2CAAEF841B}" type="pres">
      <dgm:prSet presAssocID="{7185F4A5-1C4D-4FB9-B2E4-A0F415E41776}" presName="sp" presStyleCnt="0"/>
      <dgm:spPr/>
    </dgm:pt>
    <dgm:pt modelId="{32A91E57-BF16-4A35-BB58-FFD029892839}" type="pres">
      <dgm:prSet presAssocID="{5EE35965-A973-4D84-92EB-D544E1FDA6B0}" presName="linNode" presStyleCnt="0"/>
      <dgm:spPr/>
    </dgm:pt>
    <dgm:pt modelId="{A8544C28-B397-4E7A-8558-309440093247}" type="pres">
      <dgm:prSet presAssocID="{5EE35965-A973-4D84-92EB-D544E1FDA6B0}" presName="parentText" presStyleLbl="node1" presStyleIdx="1" presStyleCnt="3" custScaleY="25242">
        <dgm:presLayoutVars>
          <dgm:chMax val="1"/>
          <dgm:bulletEnabled val="1"/>
        </dgm:presLayoutVars>
      </dgm:prSet>
      <dgm:spPr/>
      <dgm:t>
        <a:bodyPr/>
        <a:lstStyle/>
        <a:p>
          <a:endParaRPr lang="en-IN"/>
        </a:p>
      </dgm:t>
    </dgm:pt>
    <dgm:pt modelId="{5105D739-043D-4158-B8B3-5428356E0B6D}" type="pres">
      <dgm:prSet presAssocID="{5EE35965-A973-4D84-92EB-D544E1FDA6B0}" presName="descendantText" presStyleLbl="alignAccFollowNode1" presStyleIdx="1" presStyleCnt="3" custScaleY="34114" custLinFactNeighborX="4223" custLinFactNeighborY="540">
        <dgm:presLayoutVars>
          <dgm:bulletEnabled val="1"/>
        </dgm:presLayoutVars>
      </dgm:prSet>
      <dgm:spPr/>
      <dgm:t>
        <a:bodyPr/>
        <a:lstStyle/>
        <a:p>
          <a:endParaRPr lang="en-IN"/>
        </a:p>
      </dgm:t>
    </dgm:pt>
    <dgm:pt modelId="{308B293B-4E90-472D-889B-600187FEF0E0}" type="pres">
      <dgm:prSet presAssocID="{0B00CDF4-6A7E-422E-8FAE-4A4D84AF0247}" presName="sp" presStyleCnt="0"/>
      <dgm:spPr/>
    </dgm:pt>
    <dgm:pt modelId="{600C395B-FDCC-4FCB-8CD6-6228B7B746CE}" type="pres">
      <dgm:prSet presAssocID="{F1EC0BB8-77D1-472E-80A3-4C821AC78F35}" presName="linNode" presStyleCnt="0"/>
      <dgm:spPr/>
    </dgm:pt>
    <dgm:pt modelId="{62B2448C-0762-44EF-A6BA-0694180F8387}" type="pres">
      <dgm:prSet presAssocID="{F1EC0BB8-77D1-472E-80A3-4C821AC78F35}" presName="parentText" presStyleLbl="node1" presStyleIdx="2" presStyleCnt="3" custScaleY="24269">
        <dgm:presLayoutVars>
          <dgm:chMax val="1"/>
          <dgm:bulletEnabled val="1"/>
        </dgm:presLayoutVars>
      </dgm:prSet>
      <dgm:spPr/>
      <dgm:t>
        <a:bodyPr/>
        <a:lstStyle/>
        <a:p>
          <a:endParaRPr lang="en-IN"/>
        </a:p>
      </dgm:t>
    </dgm:pt>
    <dgm:pt modelId="{C6E42E3A-815F-466B-A216-A0CC69D82738}" type="pres">
      <dgm:prSet presAssocID="{F1EC0BB8-77D1-472E-80A3-4C821AC78F35}" presName="descendantText" presStyleLbl="alignAccFollowNode1" presStyleIdx="2" presStyleCnt="3" custScaleY="33979">
        <dgm:presLayoutVars>
          <dgm:bulletEnabled val="1"/>
        </dgm:presLayoutVars>
      </dgm:prSet>
      <dgm:spPr/>
      <dgm:t>
        <a:bodyPr/>
        <a:lstStyle/>
        <a:p>
          <a:endParaRPr lang="en-IN"/>
        </a:p>
      </dgm:t>
    </dgm:pt>
  </dgm:ptLst>
  <dgm:cxnLst>
    <dgm:cxn modelId="{744F2123-3E84-4C45-A85D-CA8FC6942EF6}" srcId="{F1EC0BB8-77D1-472E-80A3-4C821AC78F35}" destId="{C2432F1B-A578-45DF-BA2D-E7CA910DAC62}" srcOrd="0" destOrd="0" parTransId="{7CBF3535-06D1-4DCA-AA10-C2694C0AC33E}" sibTransId="{8B5A5397-5D5A-447F-9EEF-2AFB5DB2E122}"/>
    <dgm:cxn modelId="{4E55B60C-4188-40B1-A886-6DB38F0ABC95}" type="presOf" srcId="{0FE3EFE1-F13F-48FC-A8B8-120F34ED0A58}" destId="{5105D739-043D-4158-B8B3-5428356E0B6D}" srcOrd="0" destOrd="0" presId="urn:microsoft.com/office/officeart/2005/8/layout/vList5"/>
    <dgm:cxn modelId="{FBB90E3E-CB43-45D1-A5DB-A0D69277AF50}" srcId="{AC151D7A-F3AB-4944-B675-F1571A34DD22}" destId="{5EE35965-A973-4D84-92EB-D544E1FDA6B0}" srcOrd="1" destOrd="0" parTransId="{B2D204A8-1E7A-47C6-A1F6-679E7D399EC9}" sibTransId="{0B00CDF4-6A7E-422E-8FAE-4A4D84AF0247}"/>
    <dgm:cxn modelId="{56C3EB3A-4BCE-4AF2-8509-5DA997849BC3}" srcId="{B0EB5686-8774-4DDA-83BB-0A0ACFEB70DB}" destId="{87407CCB-C1D7-4A4D-AE6F-0E068C1F42B8}" srcOrd="0" destOrd="0" parTransId="{0CF6F6AE-03A5-47D1-AFBF-9BB57562F4FF}" sibTransId="{25576925-0FC1-42E9-AB61-9294D2DD21C6}"/>
    <dgm:cxn modelId="{44950F59-E7CE-4660-B088-56D2E60F9496}" type="presOf" srcId="{87407CCB-C1D7-4A4D-AE6F-0E068C1F42B8}" destId="{C3C432DC-60E7-44C1-95B1-672F50E4EC2B}" srcOrd="0" destOrd="0" presId="urn:microsoft.com/office/officeart/2005/8/layout/vList5"/>
    <dgm:cxn modelId="{81159168-C054-4C52-A861-C807BF7CBE7B}" srcId="{AC151D7A-F3AB-4944-B675-F1571A34DD22}" destId="{F1EC0BB8-77D1-472E-80A3-4C821AC78F35}" srcOrd="2" destOrd="0" parTransId="{A197EA21-C9BE-4323-8D25-7C3C903DAD3D}" sibTransId="{79E642DB-35ED-4AE9-91F2-4EF0FE4DC0A2}"/>
    <dgm:cxn modelId="{822BF7E5-754A-4B49-AE16-18A37F466829}" type="presOf" srcId="{C2432F1B-A578-45DF-BA2D-E7CA910DAC62}" destId="{C6E42E3A-815F-466B-A216-A0CC69D82738}" srcOrd="0" destOrd="0" presId="urn:microsoft.com/office/officeart/2005/8/layout/vList5"/>
    <dgm:cxn modelId="{5E5A1170-6800-4486-8F1B-6EEC37CC3989}" srcId="{5EE35965-A973-4D84-92EB-D544E1FDA6B0}" destId="{0FE3EFE1-F13F-48FC-A8B8-120F34ED0A58}" srcOrd="0" destOrd="0" parTransId="{A703D9DE-19B2-478A-90C5-CBE12888BF29}" sibTransId="{5621B556-AF2B-4F90-ACEB-8C4246F490F5}"/>
    <dgm:cxn modelId="{3FF2DA84-72CD-4179-98F0-E53685502045}" srcId="{AC151D7A-F3AB-4944-B675-F1571A34DD22}" destId="{B0EB5686-8774-4DDA-83BB-0A0ACFEB70DB}" srcOrd="0" destOrd="0" parTransId="{02B12F81-4A9B-4371-A403-80C7CDE75A65}" sibTransId="{7185F4A5-1C4D-4FB9-B2E4-A0F415E41776}"/>
    <dgm:cxn modelId="{76DBB6A3-F1BE-46DC-B495-3F2C8D00E3ED}" type="presOf" srcId="{5EE35965-A973-4D84-92EB-D544E1FDA6B0}" destId="{A8544C28-B397-4E7A-8558-309440093247}" srcOrd="0" destOrd="0" presId="urn:microsoft.com/office/officeart/2005/8/layout/vList5"/>
    <dgm:cxn modelId="{4DF669DD-04A5-4A9B-8469-DB989C3D0DE3}" type="presOf" srcId="{F1EC0BB8-77D1-472E-80A3-4C821AC78F35}" destId="{62B2448C-0762-44EF-A6BA-0694180F8387}" srcOrd="0" destOrd="0" presId="urn:microsoft.com/office/officeart/2005/8/layout/vList5"/>
    <dgm:cxn modelId="{E6E13433-6342-4575-BA4F-1A787260A13B}" type="presOf" srcId="{B0EB5686-8774-4DDA-83BB-0A0ACFEB70DB}" destId="{C9BF5A7C-018D-4AB2-9FCD-FD28B4FE92BD}" srcOrd="0" destOrd="0" presId="urn:microsoft.com/office/officeart/2005/8/layout/vList5"/>
    <dgm:cxn modelId="{83A2C30F-3DAA-4413-8266-C85E5776ECA6}" type="presOf" srcId="{AC151D7A-F3AB-4944-B675-F1571A34DD22}" destId="{3C1827E7-5C4C-46D4-8C3C-CA2412403491}" srcOrd="0" destOrd="0" presId="urn:microsoft.com/office/officeart/2005/8/layout/vList5"/>
    <dgm:cxn modelId="{98A08255-1417-4147-BEC4-7B7B4050B957}" type="presParOf" srcId="{3C1827E7-5C4C-46D4-8C3C-CA2412403491}" destId="{EB9237DA-21BB-4588-9D74-3C97B976A5F4}" srcOrd="0" destOrd="0" presId="urn:microsoft.com/office/officeart/2005/8/layout/vList5"/>
    <dgm:cxn modelId="{F274755B-E824-4D2F-9012-8F6215E46C01}" type="presParOf" srcId="{EB9237DA-21BB-4588-9D74-3C97B976A5F4}" destId="{C9BF5A7C-018D-4AB2-9FCD-FD28B4FE92BD}" srcOrd="0" destOrd="0" presId="urn:microsoft.com/office/officeart/2005/8/layout/vList5"/>
    <dgm:cxn modelId="{DB5DFD0C-B463-4E36-89AB-A1FE6433D287}" type="presParOf" srcId="{EB9237DA-21BB-4588-9D74-3C97B976A5F4}" destId="{C3C432DC-60E7-44C1-95B1-672F50E4EC2B}" srcOrd="1" destOrd="0" presId="urn:microsoft.com/office/officeart/2005/8/layout/vList5"/>
    <dgm:cxn modelId="{185569C9-7012-406D-A3D9-4D15CFF7A546}" type="presParOf" srcId="{3C1827E7-5C4C-46D4-8C3C-CA2412403491}" destId="{6B3334F3-52DF-4570-A115-CA2CAAEF841B}" srcOrd="1" destOrd="0" presId="urn:microsoft.com/office/officeart/2005/8/layout/vList5"/>
    <dgm:cxn modelId="{E5F55EBE-E632-4585-AF86-0CD877F1BF07}" type="presParOf" srcId="{3C1827E7-5C4C-46D4-8C3C-CA2412403491}" destId="{32A91E57-BF16-4A35-BB58-FFD029892839}" srcOrd="2" destOrd="0" presId="urn:microsoft.com/office/officeart/2005/8/layout/vList5"/>
    <dgm:cxn modelId="{94475422-344C-4753-A9C4-32D17CB01502}" type="presParOf" srcId="{32A91E57-BF16-4A35-BB58-FFD029892839}" destId="{A8544C28-B397-4E7A-8558-309440093247}" srcOrd="0" destOrd="0" presId="urn:microsoft.com/office/officeart/2005/8/layout/vList5"/>
    <dgm:cxn modelId="{0A5FC601-8B49-4C37-B2F2-1D14E0D2AF25}" type="presParOf" srcId="{32A91E57-BF16-4A35-BB58-FFD029892839}" destId="{5105D739-043D-4158-B8B3-5428356E0B6D}" srcOrd="1" destOrd="0" presId="urn:microsoft.com/office/officeart/2005/8/layout/vList5"/>
    <dgm:cxn modelId="{3869B5EA-FAE8-412D-9F8F-F90BF256FAF2}" type="presParOf" srcId="{3C1827E7-5C4C-46D4-8C3C-CA2412403491}" destId="{308B293B-4E90-472D-889B-600187FEF0E0}" srcOrd="3" destOrd="0" presId="urn:microsoft.com/office/officeart/2005/8/layout/vList5"/>
    <dgm:cxn modelId="{E807166A-7C8C-4EF1-8628-BF4DE0A5127C}" type="presParOf" srcId="{3C1827E7-5C4C-46D4-8C3C-CA2412403491}" destId="{600C395B-FDCC-4FCB-8CD6-6228B7B746CE}" srcOrd="4" destOrd="0" presId="urn:microsoft.com/office/officeart/2005/8/layout/vList5"/>
    <dgm:cxn modelId="{7A08635A-FC73-4717-9260-5D87C0706824}" type="presParOf" srcId="{600C395B-FDCC-4FCB-8CD6-6228B7B746CE}" destId="{62B2448C-0762-44EF-A6BA-0694180F8387}" srcOrd="0" destOrd="0" presId="urn:microsoft.com/office/officeart/2005/8/layout/vList5"/>
    <dgm:cxn modelId="{CEEB9207-111A-44CD-8416-273307B5DD1B}" type="presParOf" srcId="{600C395B-FDCC-4FCB-8CD6-6228B7B746CE}" destId="{C6E42E3A-815F-466B-A216-A0CC69D8273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EAFA9C8-6D52-4AD4-AA0E-48CCEAAA6B5F}" type="doc">
      <dgm:prSet loTypeId="urn:microsoft.com/office/officeart/2005/8/layout/vList5" loCatId="list" qsTypeId="urn:microsoft.com/office/officeart/2005/8/quickstyle/simple1" qsCatId="simple" csTypeId="urn:microsoft.com/office/officeart/2005/8/colors/colorful1#2" csCatId="colorful" phldr="1"/>
      <dgm:spPr/>
      <dgm:t>
        <a:bodyPr/>
        <a:lstStyle/>
        <a:p>
          <a:endParaRPr lang="en-IN"/>
        </a:p>
      </dgm:t>
    </dgm:pt>
    <dgm:pt modelId="{C97D968C-B773-4357-86E6-7C047085B4AB}">
      <dgm:prSet phldrT="[Text]"/>
      <dgm:spPr/>
      <dgm:t>
        <a:bodyPr/>
        <a:lstStyle/>
        <a:p>
          <a:r>
            <a:rPr lang="en-IN" dirty="0" smtClean="0">
              <a:latin typeface="Times New Roman" pitchFamily="18" charset="0"/>
              <a:cs typeface="Times New Roman" pitchFamily="18" charset="0"/>
            </a:rPr>
            <a:t>Object database</a:t>
          </a:r>
          <a:endParaRPr lang="en-IN" dirty="0">
            <a:latin typeface="Times New Roman" pitchFamily="18" charset="0"/>
            <a:cs typeface="Times New Roman" pitchFamily="18" charset="0"/>
          </a:endParaRPr>
        </a:p>
      </dgm:t>
    </dgm:pt>
    <dgm:pt modelId="{F4909E0F-0351-44C5-9056-BC397CC2CA36}" type="parTrans" cxnId="{B8CC7517-5E1C-4923-8499-69A26D300D20}">
      <dgm:prSet/>
      <dgm:spPr/>
      <dgm:t>
        <a:bodyPr/>
        <a:lstStyle/>
        <a:p>
          <a:endParaRPr lang="en-IN"/>
        </a:p>
      </dgm:t>
    </dgm:pt>
    <dgm:pt modelId="{74588A3B-D1E0-42C1-BA6B-2E85AE5A6A38}" type="sibTrans" cxnId="{B8CC7517-5E1C-4923-8499-69A26D300D20}">
      <dgm:prSet/>
      <dgm:spPr/>
      <dgm:t>
        <a:bodyPr/>
        <a:lstStyle/>
        <a:p>
          <a:endParaRPr lang="en-IN"/>
        </a:p>
      </dgm:t>
    </dgm:pt>
    <dgm:pt modelId="{48A994B1-495C-44B0-9983-9DBF65D193C2}">
      <dgm:prSet phldrT="[Text]" custT="1"/>
      <dgm:spPr/>
      <dgm:t>
        <a:bodyPr/>
        <a:lstStyle/>
        <a:p>
          <a:r>
            <a:rPr lang="en-IN" sz="2000" b="0" i="0" dirty="0" smtClean="0">
              <a:latin typeface="Times New Roman" pitchFamily="18" charset="0"/>
              <a:cs typeface="Times New Roman" pitchFamily="18" charset="0"/>
            </a:rPr>
            <a:t>In which information is represented in the form of objects as used in object-oriented programming. </a:t>
          </a:r>
          <a:endParaRPr lang="en-IN" sz="2000" dirty="0">
            <a:latin typeface="Times New Roman" pitchFamily="18" charset="0"/>
            <a:cs typeface="Times New Roman" pitchFamily="18" charset="0"/>
          </a:endParaRPr>
        </a:p>
      </dgm:t>
    </dgm:pt>
    <dgm:pt modelId="{B2ADC067-2E33-43ED-A911-F757E3CA30DF}" type="parTrans" cxnId="{D4DAC1F3-1EAF-4347-A34B-9571647024F0}">
      <dgm:prSet/>
      <dgm:spPr/>
      <dgm:t>
        <a:bodyPr/>
        <a:lstStyle/>
        <a:p>
          <a:endParaRPr lang="en-IN"/>
        </a:p>
      </dgm:t>
    </dgm:pt>
    <dgm:pt modelId="{D8C47D38-ADCD-4E0F-A4BF-AE47331698D6}" type="sibTrans" cxnId="{D4DAC1F3-1EAF-4347-A34B-9571647024F0}">
      <dgm:prSet/>
      <dgm:spPr/>
      <dgm:t>
        <a:bodyPr/>
        <a:lstStyle/>
        <a:p>
          <a:endParaRPr lang="en-IN"/>
        </a:p>
      </dgm:t>
    </dgm:pt>
    <dgm:pt modelId="{EE1141DB-2844-4A79-9C42-5ACED2BFCF80}">
      <dgm:prSet phldrT="[Text]"/>
      <dgm:spPr/>
      <dgm:t>
        <a:bodyPr/>
        <a:lstStyle/>
        <a:p>
          <a:r>
            <a:rPr lang="en-IN" dirty="0" smtClean="0">
              <a:latin typeface="Times New Roman" pitchFamily="18" charset="0"/>
              <a:cs typeface="Times New Roman" pitchFamily="18" charset="0"/>
            </a:rPr>
            <a:t>Object relational database</a:t>
          </a:r>
          <a:endParaRPr lang="en-IN" dirty="0">
            <a:latin typeface="Times New Roman" pitchFamily="18" charset="0"/>
            <a:cs typeface="Times New Roman" pitchFamily="18" charset="0"/>
          </a:endParaRPr>
        </a:p>
      </dgm:t>
    </dgm:pt>
    <dgm:pt modelId="{94A0CB0C-6C8E-4994-B19E-FD8CE87ED52A}" type="parTrans" cxnId="{EAFF3DB4-7173-4A6B-8046-5E500F996BC4}">
      <dgm:prSet/>
      <dgm:spPr/>
      <dgm:t>
        <a:bodyPr/>
        <a:lstStyle/>
        <a:p>
          <a:endParaRPr lang="en-IN"/>
        </a:p>
      </dgm:t>
    </dgm:pt>
    <dgm:pt modelId="{4EE19419-8039-4CE2-8DF9-40B996834E32}" type="sibTrans" cxnId="{EAFF3DB4-7173-4A6B-8046-5E500F996BC4}">
      <dgm:prSet/>
      <dgm:spPr/>
      <dgm:t>
        <a:bodyPr/>
        <a:lstStyle/>
        <a:p>
          <a:endParaRPr lang="en-IN"/>
        </a:p>
      </dgm:t>
    </dgm:pt>
    <dgm:pt modelId="{0468E857-DFE7-4CA6-9C7F-528A894CEE8A}">
      <dgm:prSet phldrT="[Text]" custT="1"/>
      <dgm:spPr/>
      <dgm:t>
        <a:bodyPr/>
        <a:lstStyle/>
        <a:p>
          <a:r>
            <a:rPr lang="en-IN" sz="2000" b="0" i="0" dirty="0" smtClean="0">
              <a:latin typeface="Times New Roman" pitchFamily="18" charset="0"/>
              <a:cs typeface="Times New Roman" pitchFamily="18" charset="0"/>
            </a:rPr>
            <a:t>This hybrid database model combines the simplicity of the relational model with some of the advanced functionality of the object-oriented database model. </a:t>
          </a:r>
          <a:endParaRPr lang="en-IN" sz="2000" dirty="0">
            <a:latin typeface="Times New Roman" pitchFamily="18" charset="0"/>
            <a:cs typeface="Times New Roman" pitchFamily="18" charset="0"/>
          </a:endParaRPr>
        </a:p>
      </dgm:t>
    </dgm:pt>
    <dgm:pt modelId="{EE85F243-34DF-42B3-9A2B-200424BE65BB}" type="parTrans" cxnId="{28BC72BA-03E8-44A3-A865-2EFA7F49BF20}">
      <dgm:prSet/>
      <dgm:spPr/>
      <dgm:t>
        <a:bodyPr/>
        <a:lstStyle/>
        <a:p>
          <a:endParaRPr lang="en-IN"/>
        </a:p>
      </dgm:t>
    </dgm:pt>
    <dgm:pt modelId="{6C5E3BF8-D459-47C5-AD93-3E66A71E186A}" type="sibTrans" cxnId="{28BC72BA-03E8-44A3-A865-2EFA7F49BF20}">
      <dgm:prSet/>
      <dgm:spPr/>
      <dgm:t>
        <a:bodyPr/>
        <a:lstStyle/>
        <a:p>
          <a:endParaRPr lang="en-IN"/>
        </a:p>
      </dgm:t>
    </dgm:pt>
    <dgm:pt modelId="{BBABC008-B0D1-4275-B03B-4F897190F4A9}" type="pres">
      <dgm:prSet presAssocID="{BEAFA9C8-6D52-4AD4-AA0E-48CCEAAA6B5F}" presName="Name0" presStyleCnt="0">
        <dgm:presLayoutVars>
          <dgm:dir/>
          <dgm:animLvl val="lvl"/>
          <dgm:resizeHandles val="exact"/>
        </dgm:presLayoutVars>
      </dgm:prSet>
      <dgm:spPr/>
      <dgm:t>
        <a:bodyPr/>
        <a:lstStyle/>
        <a:p>
          <a:endParaRPr lang="en-US"/>
        </a:p>
      </dgm:t>
    </dgm:pt>
    <dgm:pt modelId="{1F6CC1F1-8D0E-4A13-9C6D-A8DBDD17238A}" type="pres">
      <dgm:prSet presAssocID="{C97D968C-B773-4357-86E6-7C047085B4AB}" presName="linNode" presStyleCnt="0"/>
      <dgm:spPr/>
    </dgm:pt>
    <dgm:pt modelId="{8FB35C52-A3CF-45E0-81BC-6BA559E94594}" type="pres">
      <dgm:prSet presAssocID="{C97D968C-B773-4357-86E6-7C047085B4AB}" presName="parentText" presStyleLbl="node1" presStyleIdx="0" presStyleCnt="2" custScaleY="32244" custLinFactNeighborX="-310" custLinFactNeighborY="381">
        <dgm:presLayoutVars>
          <dgm:chMax val="1"/>
          <dgm:bulletEnabled val="1"/>
        </dgm:presLayoutVars>
      </dgm:prSet>
      <dgm:spPr/>
      <dgm:t>
        <a:bodyPr/>
        <a:lstStyle/>
        <a:p>
          <a:endParaRPr lang="en-IN"/>
        </a:p>
      </dgm:t>
    </dgm:pt>
    <dgm:pt modelId="{A71CBA92-4F9B-43E1-90BD-113719B83DC3}" type="pres">
      <dgm:prSet presAssocID="{C97D968C-B773-4357-86E6-7C047085B4AB}" presName="descendantText" presStyleLbl="alignAccFollowNode1" presStyleIdx="0" presStyleCnt="2" custScaleY="48084">
        <dgm:presLayoutVars>
          <dgm:bulletEnabled val="1"/>
        </dgm:presLayoutVars>
      </dgm:prSet>
      <dgm:spPr/>
      <dgm:t>
        <a:bodyPr/>
        <a:lstStyle/>
        <a:p>
          <a:endParaRPr lang="en-IN"/>
        </a:p>
      </dgm:t>
    </dgm:pt>
    <dgm:pt modelId="{6196BD75-EB59-4CC8-B49C-3B352E533C2E}" type="pres">
      <dgm:prSet presAssocID="{74588A3B-D1E0-42C1-BA6B-2E85AE5A6A38}" presName="sp" presStyleCnt="0"/>
      <dgm:spPr/>
    </dgm:pt>
    <dgm:pt modelId="{BD284574-FBB6-4550-92B1-489F1338D9F9}" type="pres">
      <dgm:prSet presAssocID="{EE1141DB-2844-4A79-9C42-5ACED2BFCF80}" presName="linNode" presStyleCnt="0"/>
      <dgm:spPr/>
    </dgm:pt>
    <dgm:pt modelId="{86BAEE7B-CBB2-4DC6-B366-4A1685F2B9D0}" type="pres">
      <dgm:prSet presAssocID="{EE1141DB-2844-4A79-9C42-5ACED2BFCF80}" presName="parentText" presStyleLbl="node1" presStyleIdx="1" presStyleCnt="2" custScaleY="33301">
        <dgm:presLayoutVars>
          <dgm:chMax val="1"/>
          <dgm:bulletEnabled val="1"/>
        </dgm:presLayoutVars>
      </dgm:prSet>
      <dgm:spPr/>
      <dgm:t>
        <a:bodyPr/>
        <a:lstStyle/>
        <a:p>
          <a:endParaRPr lang="en-US"/>
        </a:p>
      </dgm:t>
    </dgm:pt>
    <dgm:pt modelId="{30F1ACF8-77D8-44B0-9E01-79AE31AA656A}" type="pres">
      <dgm:prSet presAssocID="{EE1141DB-2844-4A79-9C42-5ACED2BFCF80}" presName="descendantText" presStyleLbl="alignAccFollowNode1" presStyleIdx="1" presStyleCnt="2" custScaleY="46467">
        <dgm:presLayoutVars>
          <dgm:bulletEnabled val="1"/>
        </dgm:presLayoutVars>
      </dgm:prSet>
      <dgm:spPr/>
      <dgm:t>
        <a:bodyPr/>
        <a:lstStyle/>
        <a:p>
          <a:endParaRPr lang="en-IN"/>
        </a:p>
      </dgm:t>
    </dgm:pt>
  </dgm:ptLst>
  <dgm:cxnLst>
    <dgm:cxn modelId="{54D87148-7C42-4464-8FEF-A9A087244FCF}" type="presOf" srcId="{48A994B1-495C-44B0-9983-9DBF65D193C2}" destId="{A71CBA92-4F9B-43E1-90BD-113719B83DC3}" srcOrd="0" destOrd="0" presId="urn:microsoft.com/office/officeart/2005/8/layout/vList5"/>
    <dgm:cxn modelId="{BB3B797B-F95B-4A71-888C-6F0600434FCF}" type="presOf" srcId="{C97D968C-B773-4357-86E6-7C047085B4AB}" destId="{8FB35C52-A3CF-45E0-81BC-6BA559E94594}" srcOrd="0" destOrd="0" presId="urn:microsoft.com/office/officeart/2005/8/layout/vList5"/>
    <dgm:cxn modelId="{D4DAC1F3-1EAF-4347-A34B-9571647024F0}" srcId="{C97D968C-B773-4357-86E6-7C047085B4AB}" destId="{48A994B1-495C-44B0-9983-9DBF65D193C2}" srcOrd="0" destOrd="0" parTransId="{B2ADC067-2E33-43ED-A911-F757E3CA30DF}" sibTransId="{D8C47D38-ADCD-4E0F-A4BF-AE47331698D6}"/>
    <dgm:cxn modelId="{5A347925-5476-448A-A330-06D288E8075C}" type="presOf" srcId="{BEAFA9C8-6D52-4AD4-AA0E-48CCEAAA6B5F}" destId="{BBABC008-B0D1-4275-B03B-4F897190F4A9}" srcOrd="0" destOrd="0" presId="urn:microsoft.com/office/officeart/2005/8/layout/vList5"/>
    <dgm:cxn modelId="{B8CC7517-5E1C-4923-8499-69A26D300D20}" srcId="{BEAFA9C8-6D52-4AD4-AA0E-48CCEAAA6B5F}" destId="{C97D968C-B773-4357-86E6-7C047085B4AB}" srcOrd="0" destOrd="0" parTransId="{F4909E0F-0351-44C5-9056-BC397CC2CA36}" sibTransId="{74588A3B-D1E0-42C1-BA6B-2E85AE5A6A38}"/>
    <dgm:cxn modelId="{28BC72BA-03E8-44A3-A865-2EFA7F49BF20}" srcId="{EE1141DB-2844-4A79-9C42-5ACED2BFCF80}" destId="{0468E857-DFE7-4CA6-9C7F-528A894CEE8A}" srcOrd="0" destOrd="0" parTransId="{EE85F243-34DF-42B3-9A2B-200424BE65BB}" sibTransId="{6C5E3BF8-D459-47C5-AD93-3E66A71E186A}"/>
    <dgm:cxn modelId="{7EB5B4C6-E1B2-42B5-9260-9DD70B64759B}" type="presOf" srcId="{EE1141DB-2844-4A79-9C42-5ACED2BFCF80}" destId="{86BAEE7B-CBB2-4DC6-B366-4A1685F2B9D0}" srcOrd="0" destOrd="0" presId="urn:microsoft.com/office/officeart/2005/8/layout/vList5"/>
    <dgm:cxn modelId="{8D63A790-C0B2-4591-9E4D-3867F760183C}" type="presOf" srcId="{0468E857-DFE7-4CA6-9C7F-528A894CEE8A}" destId="{30F1ACF8-77D8-44B0-9E01-79AE31AA656A}" srcOrd="0" destOrd="0" presId="urn:microsoft.com/office/officeart/2005/8/layout/vList5"/>
    <dgm:cxn modelId="{EAFF3DB4-7173-4A6B-8046-5E500F996BC4}" srcId="{BEAFA9C8-6D52-4AD4-AA0E-48CCEAAA6B5F}" destId="{EE1141DB-2844-4A79-9C42-5ACED2BFCF80}" srcOrd="1" destOrd="0" parTransId="{94A0CB0C-6C8E-4994-B19E-FD8CE87ED52A}" sibTransId="{4EE19419-8039-4CE2-8DF9-40B996834E32}"/>
    <dgm:cxn modelId="{6D4784B4-DDB5-437E-826B-74B502B675EE}" type="presParOf" srcId="{BBABC008-B0D1-4275-B03B-4F897190F4A9}" destId="{1F6CC1F1-8D0E-4A13-9C6D-A8DBDD17238A}" srcOrd="0" destOrd="0" presId="urn:microsoft.com/office/officeart/2005/8/layout/vList5"/>
    <dgm:cxn modelId="{3817999E-C453-4E8A-BFDE-C9CAC31FA4D2}" type="presParOf" srcId="{1F6CC1F1-8D0E-4A13-9C6D-A8DBDD17238A}" destId="{8FB35C52-A3CF-45E0-81BC-6BA559E94594}" srcOrd="0" destOrd="0" presId="urn:microsoft.com/office/officeart/2005/8/layout/vList5"/>
    <dgm:cxn modelId="{B6847906-9EFE-4891-A1E3-6F099E4B36E3}" type="presParOf" srcId="{1F6CC1F1-8D0E-4A13-9C6D-A8DBDD17238A}" destId="{A71CBA92-4F9B-43E1-90BD-113719B83DC3}" srcOrd="1" destOrd="0" presId="urn:microsoft.com/office/officeart/2005/8/layout/vList5"/>
    <dgm:cxn modelId="{1E0B4119-6511-41DE-8860-281896EB8B00}" type="presParOf" srcId="{BBABC008-B0D1-4275-B03B-4F897190F4A9}" destId="{6196BD75-EB59-4CC8-B49C-3B352E533C2E}" srcOrd="1" destOrd="0" presId="urn:microsoft.com/office/officeart/2005/8/layout/vList5"/>
    <dgm:cxn modelId="{EEA5E152-B545-4AE6-87B5-E39AE7D869E5}" type="presParOf" srcId="{BBABC008-B0D1-4275-B03B-4F897190F4A9}" destId="{BD284574-FBB6-4550-92B1-489F1338D9F9}" srcOrd="2" destOrd="0" presId="urn:microsoft.com/office/officeart/2005/8/layout/vList5"/>
    <dgm:cxn modelId="{F6687430-4233-4966-8EF1-316E66250945}" type="presParOf" srcId="{BD284574-FBB6-4550-92B1-489F1338D9F9}" destId="{86BAEE7B-CBB2-4DC6-B366-4A1685F2B9D0}" srcOrd="0" destOrd="0" presId="urn:microsoft.com/office/officeart/2005/8/layout/vList5"/>
    <dgm:cxn modelId="{DD413A9C-6A80-42D7-9C11-908CA99738FD}" type="presParOf" srcId="{BD284574-FBB6-4550-92B1-489F1338D9F9}" destId="{30F1ACF8-77D8-44B0-9E01-79AE31AA656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371BD6-86DB-4BC6-BA9E-B75C1643AEF4}">
      <dsp:nvSpPr>
        <dsp:cNvPr id="0" name=""/>
        <dsp:cNvSpPr/>
      </dsp:nvSpPr>
      <dsp:spPr>
        <a:xfrm>
          <a:off x="7233" y="533479"/>
          <a:ext cx="2161877" cy="1297126"/>
        </a:xfrm>
        <a:prstGeom prst="roundRect">
          <a:avLst>
            <a:gd name="adj" fmla="val 10000"/>
          </a:avLst>
        </a:prstGeom>
        <a:solidFill>
          <a:schemeClr val="tx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Times New Roman" pitchFamily="18" charset="0"/>
              <a:cs typeface="Times New Roman" pitchFamily="18" charset="0"/>
            </a:rPr>
            <a:t>SMPS</a:t>
          </a:r>
          <a:endParaRPr lang="en-US" sz="2500" kern="1200" dirty="0">
            <a:latin typeface="Times New Roman" pitchFamily="18" charset="0"/>
            <a:cs typeface="Times New Roman" pitchFamily="18" charset="0"/>
          </a:endParaRPr>
        </a:p>
      </dsp:txBody>
      <dsp:txXfrm>
        <a:off x="45225" y="571471"/>
        <a:ext cx="2085893" cy="1221142"/>
      </dsp:txXfrm>
    </dsp:sp>
    <dsp:sp modelId="{90EC1C62-BCCE-4E00-8545-2310FDF23462}">
      <dsp:nvSpPr>
        <dsp:cNvPr id="0" name=""/>
        <dsp:cNvSpPr/>
      </dsp:nvSpPr>
      <dsp:spPr>
        <a:xfrm>
          <a:off x="2314600" y="964705"/>
          <a:ext cx="691840" cy="536145"/>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a:off x="2314600" y="1071934"/>
        <a:ext cx="530997" cy="321687"/>
      </dsp:txXfrm>
    </dsp:sp>
    <dsp:sp modelId="{9F52F887-129F-4A72-87C8-A4E85AD8F99D}">
      <dsp:nvSpPr>
        <dsp:cNvPr id="0" name=""/>
        <dsp:cNvSpPr/>
      </dsp:nvSpPr>
      <dsp:spPr>
        <a:xfrm>
          <a:off x="3033861" y="533479"/>
          <a:ext cx="2161877" cy="1297126"/>
        </a:xfrm>
        <a:prstGeom prst="roundRect">
          <a:avLst>
            <a:gd name="adj" fmla="val 10000"/>
          </a:avLst>
        </a:prstGeom>
        <a:solidFill>
          <a:schemeClr val="tx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Times New Roman" pitchFamily="18" charset="0"/>
              <a:cs typeface="Times New Roman" pitchFamily="18" charset="0"/>
            </a:rPr>
            <a:t>PROCESSOR</a:t>
          </a:r>
          <a:endParaRPr lang="en-US" sz="2500" kern="1200" dirty="0">
            <a:latin typeface="Times New Roman" pitchFamily="18" charset="0"/>
            <a:cs typeface="Times New Roman" pitchFamily="18" charset="0"/>
          </a:endParaRPr>
        </a:p>
      </dsp:txBody>
      <dsp:txXfrm>
        <a:off x="3071853" y="571471"/>
        <a:ext cx="2085893" cy="1221142"/>
      </dsp:txXfrm>
    </dsp:sp>
    <dsp:sp modelId="{4A89E23E-2BBB-43A0-987C-D718C695C897}">
      <dsp:nvSpPr>
        <dsp:cNvPr id="0" name=""/>
        <dsp:cNvSpPr/>
      </dsp:nvSpPr>
      <dsp:spPr>
        <a:xfrm>
          <a:off x="5338937" y="964705"/>
          <a:ext cx="746352" cy="536145"/>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a:off x="5338937" y="1071934"/>
        <a:ext cx="585509" cy="321687"/>
      </dsp:txXfrm>
    </dsp:sp>
    <dsp:sp modelId="{E504D817-3AFB-47D9-8BF0-AA1D4A3D9F76}">
      <dsp:nvSpPr>
        <dsp:cNvPr id="0" name=""/>
        <dsp:cNvSpPr/>
      </dsp:nvSpPr>
      <dsp:spPr>
        <a:xfrm>
          <a:off x="6060489" y="533479"/>
          <a:ext cx="2161877" cy="1297126"/>
        </a:xfrm>
        <a:prstGeom prst="roundRect">
          <a:avLst>
            <a:gd name="adj" fmla="val 10000"/>
          </a:avLst>
        </a:prstGeom>
        <a:solidFill>
          <a:schemeClr val="tx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Times New Roman" pitchFamily="18" charset="0"/>
              <a:cs typeface="Times New Roman" pitchFamily="18" charset="0"/>
            </a:rPr>
            <a:t>BIOS</a:t>
          </a:r>
          <a:endParaRPr lang="en-US" sz="2500" kern="1200" dirty="0">
            <a:latin typeface="Times New Roman" pitchFamily="18" charset="0"/>
            <a:cs typeface="Times New Roman" pitchFamily="18" charset="0"/>
          </a:endParaRPr>
        </a:p>
      </dsp:txBody>
      <dsp:txXfrm>
        <a:off x="6098481" y="571471"/>
        <a:ext cx="2085893" cy="1221142"/>
      </dsp:txXfrm>
    </dsp:sp>
    <dsp:sp modelId="{963A4237-E834-4D8E-B9C8-04898DDED095}">
      <dsp:nvSpPr>
        <dsp:cNvPr id="0" name=""/>
        <dsp:cNvSpPr/>
      </dsp:nvSpPr>
      <dsp:spPr>
        <a:xfrm rot="5400000">
          <a:off x="6818009" y="2077918"/>
          <a:ext cx="602335" cy="536145"/>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rot="-5400000">
        <a:off x="6958333" y="2044824"/>
        <a:ext cx="321687" cy="441492"/>
      </dsp:txXfrm>
    </dsp:sp>
    <dsp:sp modelId="{DF3535BE-701C-4BF8-A8BF-E8F2D1DCB2BE}">
      <dsp:nvSpPr>
        <dsp:cNvPr id="0" name=""/>
        <dsp:cNvSpPr/>
      </dsp:nvSpPr>
      <dsp:spPr>
        <a:xfrm>
          <a:off x="6060489" y="2695356"/>
          <a:ext cx="2161877" cy="1297126"/>
        </a:xfrm>
        <a:prstGeom prst="roundRect">
          <a:avLst>
            <a:gd name="adj" fmla="val 10000"/>
          </a:avLst>
        </a:prstGeom>
        <a:solidFill>
          <a:schemeClr val="tx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Times New Roman" pitchFamily="18" charset="0"/>
              <a:cs typeface="Times New Roman" pitchFamily="18" charset="0"/>
            </a:rPr>
            <a:t>MBR</a:t>
          </a:r>
          <a:endParaRPr lang="en-US" sz="2500" kern="1200" dirty="0">
            <a:latin typeface="Times New Roman" pitchFamily="18" charset="0"/>
            <a:cs typeface="Times New Roman" pitchFamily="18" charset="0"/>
          </a:endParaRPr>
        </a:p>
      </dsp:txBody>
      <dsp:txXfrm>
        <a:off x="6098481" y="2733348"/>
        <a:ext cx="2085893" cy="1221142"/>
      </dsp:txXfrm>
    </dsp:sp>
    <dsp:sp modelId="{CDB4E3F4-BFCA-4BDD-A82F-F865736BC870}">
      <dsp:nvSpPr>
        <dsp:cNvPr id="0" name=""/>
        <dsp:cNvSpPr/>
      </dsp:nvSpPr>
      <dsp:spPr>
        <a:xfrm rot="10832357">
          <a:off x="5269438" y="3056203"/>
          <a:ext cx="696568" cy="536145"/>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rot="10800000">
        <a:off x="5430277" y="3164189"/>
        <a:ext cx="535725" cy="321687"/>
      </dsp:txXfrm>
    </dsp:sp>
    <dsp:sp modelId="{605A33E7-F0E0-461F-821D-EA360CB14F73}">
      <dsp:nvSpPr>
        <dsp:cNvPr id="0" name=""/>
        <dsp:cNvSpPr/>
      </dsp:nvSpPr>
      <dsp:spPr>
        <a:xfrm>
          <a:off x="3048000" y="2667001"/>
          <a:ext cx="2161877" cy="1297126"/>
        </a:xfrm>
        <a:prstGeom prst="roundRect">
          <a:avLst>
            <a:gd name="adj" fmla="val 10000"/>
          </a:avLst>
        </a:prstGeom>
        <a:solidFill>
          <a:schemeClr val="tx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Times New Roman" pitchFamily="18" charset="0"/>
              <a:cs typeface="Times New Roman" pitchFamily="18" charset="0"/>
            </a:rPr>
            <a:t>Boot Sector</a:t>
          </a:r>
          <a:endParaRPr lang="en-US" sz="2500" kern="1200" dirty="0">
            <a:latin typeface="Times New Roman" pitchFamily="18" charset="0"/>
            <a:cs typeface="Times New Roman" pitchFamily="18" charset="0"/>
          </a:endParaRPr>
        </a:p>
      </dsp:txBody>
      <dsp:txXfrm>
        <a:off x="3085992" y="2704993"/>
        <a:ext cx="2085893" cy="12211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E9E8E7-B34E-413C-ADC2-F93747295E8F}">
      <dsp:nvSpPr>
        <dsp:cNvPr id="0" name=""/>
        <dsp:cNvSpPr/>
      </dsp:nvSpPr>
      <dsp:spPr>
        <a:xfrm>
          <a:off x="7233" y="533479"/>
          <a:ext cx="2161877" cy="1297126"/>
        </a:xfrm>
        <a:prstGeom prst="roundRect">
          <a:avLst>
            <a:gd name="adj" fmla="val 10000"/>
          </a:avLst>
        </a:prstGeom>
        <a:solidFill>
          <a:schemeClr val="tx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latin typeface="Times New Roman" pitchFamily="18" charset="0"/>
              <a:cs typeface="Times New Roman" pitchFamily="18" charset="0"/>
            </a:rPr>
            <a:t>SMSS.exe</a:t>
          </a:r>
          <a:endParaRPr lang="en-US" sz="2600" kern="1200" dirty="0">
            <a:latin typeface="Times New Roman" pitchFamily="18" charset="0"/>
            <a:cs typeface="Times New Roman" pitchFamily="18" charset="0"/>
          </a:endParaRPr>
        </a:p>
      </dsp:txBody>
      <dsp:txXfrm>
        <a:off x="45225" y="571471"/>
        <a:ext cx="2085893" cy="1221142"/>
      </dsp:txXfrm>
    </dsp:sp>
    <dsp:sp modelId="{E421068A-CE68-469C-B218-DB6D8CE24E39}">
      <dsp:nvSpPr>
        <dsp:cNvPr id="0" name=""/>
        <dsp:cNvSpPr/>
      </dsp:nvSpPr>
      <dsp:spPr>
        <a:xfrm>
          <a:off x="2340867" y="892695"/>
          <a:ext cx="549798" cy="536145"/>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340867" y="999924"/>
        <a:ext cx="388955" cy="321687"/>
      </dsp:txXfrm>
    </dsp:sp>
    <dsp:sp modelId="{A920B5F1-0533-45E3-8F16-43206615772E}">
      <dsp:nvSpPr>
        <dsp:cNvPr id="0" name=""/>
        <dsp:cNvSpPr/>
      </dsp:nvSpPr>
      <dsp:spPr>
        <a:xfrm>
          <a:off x="3033861" y="533479"/>
          <a:ext cx="2161877" cy="1297126"/>
        </a:xfrm>
        <a:prstGeom prst="roundRect">
          <a:avLst>
            <a:gd name="adj" fmla="val 10000"/>
          </a:avLst>
        </a:prstGeom>
        <a:solidFill>
          <a:schemeClr val="tx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latin typeface="Times New Roman" pitchFamily="18" charset="0"/>
              <a:cs typeface="Times New Roman" pitchFamily="18" charset="0"/>
            </a:rPr>
            <a:t>CSRSS.exe</a:t>
          </a:r>
          <a:endParaRPr lang="en-US" sz="2600" kern="1200" dirty="0">
            <a:latin typeface="Times New Roman" pitchFamily="18" charset="0"/>
            <a:cs typeface="Times New Roman" pitchFamily="18" charset="0"/>
          </a:endParaRPr>
        </a:p>
      </dsp:txBody>
      <dsp:txXfrm>
        <a:off x="3071853" y="571471"/>
        <a:ext cx="2085893" cy="1221142"/>
      </dsp:txXfrm>
    </dsp:sp>
    <dsp:sp modelId="{17B0910F-61E6-47C3-9569-623A605EED8B}">
      <dsp:nvSpPr>
        <dsp:cNvPr id="0" name=""/>
        <dsp:cNvSpPr/>
      </dsp:nvSpPr>
      <dsp:spPr>
        <a:xfrm>
          <a:off x="5338937" y="964705"/>
          <a:ext cx="602330" cy="536145"/>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338937" y="1071934"/>
        <a:ext cx="441487" cy="321687"/>
      </dsp:txXfrm>
    </dsp:sp>
    <dsp:sp modelId="{4539A06B-D095-4631-807B-CBD0E13D2BBB}">
      <dsp:nvSpPr>
        <dsp:cNvPr id="0" name=""/>
        <dsp:cNvSpPr/>
      </dsp:nvSpPr>
      <dsp:spPr>
        <a:xfrm>
          <a:off x="6060489" y="533479"/>
          <a:ext cx="2161877" cy="1297126"/>
        </a:xfrm>
        <a:prstGeom prst="roundRect">
          <a:avLst>
            <a:gd name="adj" fmla="val 10000"/>
          </a:avLst>
        </a:prstGeom>
        <a:solidFill>
          <a:schemeClr val="tx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latin typeface="Times New Roman" pitchFamily="18" charset="0"/>
              <a:cs typeface="Times New Roman" pitchFamily="18" charset="0"/>
            </a:rPr>
            <a:t>Wininit.exe</a:t>
          </a:r>
          <a:endParaRPr lang="en-US" sz="2600" kern="1200" dirty="0">
            <a:latin typeface="Times New Roman" pitchFamily="18" charset="0"/>
            <a:cs typeface="Times New Roman" pitchFamily="18" charset="0"/>
          </a:endParaRPr>
        </a:p>
      </dsp:txBody>
      <dsp:txXfrm>
        <a:off x="6098481" y="571471"/>
        <a:ext cx="2085893" cy="1221142"/>
      </dsp:txXfrm>
    </dsp:sp>
    <dsp:sp modelId="{33F70F3C-B476-40F0-9D66-BDE8EDAD6A3E}">
      <dsp:nvSpPr>
        <dsp:cNvPr id="0" name=""/>
        <dsp:cNvSpPr/>
      </dsp:nvSpPr>
      <dsp:spPr>
        <a:xfrm rot="5400000">
          <a:off x="6818009" y="2005913"/>
          <a:ext cx="602335" cy="536145"/>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rot="-5400000">
        <a:off x="6958333" y="1972819"/>
        <a:ext cx="321687" cy="441492"/>
      </dsp:txXfrm>
    </dsp:sp>
    <dsp:sp modelId="{FD5EECF2-5867-4FAF-9B1C-518AEBD528E1}">
      <dsp:nvSpPr>
        <dsp:cNvPr id="0" name=""/>
        <dsp:cNvSpPr/>
      </dsp:nvSpPr>
      <dsp:spPr>
        <a:xfrm>
          <a:off x="6060489" y="2695356"/>
          <a:ext cx="2161877" cy="1297126"/>
        </a:xfrm>
        <a:prstGeom prst="roundRect">
          <a:avLst>
            <a:gd name="adj" fmla="val 10000"/>
          </a:avLst>
        </a:prstGeom>
        <a:solidFill>
          <a:schemeClr val="tx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latin typeface="Times New Roman" pitchFamily="18" charset="0"/>
              <a:cs typeface="Times New Roman" pitchFamily="18" charset="0"/>
            </a:rPr>
            <a:t>Winlogon.exe</a:t>
          </a:r>
          <a:endParaRPr lang="en-US" sz="2600" kern="1200" dirty="0">
            <a:latin typeface="Times New Roman" pitchFamily="18" charset="0"/>
            <a:cs typeface="Times New Roman" pitchFamily="18" charset="0"/>
          </a:endParaRPr>
        </a:p>
      </dsp:txBody>
      <dsp:txXfrm>
        <a:off x="6098481" y="2733348"/>
        <a:ext cx="2085893" cy="1221142"/>
      </dsp:txXfrm>
    </dsp:sp>
    <dsp:sp modelId="{DE2FAEA9-FD91-4347-9FD9-D0004757C176}">
      <dsp:nvSpPr>
        <dsp:cNvPr id="0" name=""/>
        <dsp:cNvSpPr/>
      </dsp:nvSpPr>
      <dsp:spPr>
        <a:xfrm rot="10800000">
          <a:off x="5266928" y="3052937"/>
          <a:ext cx="693810" cy="536145"/>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rot="10800000">
        <a:off x="5427771" y="3160166"/>
        <a:ext cx="532967" cy="321687"/>
      </dsp:txXfrm>
    </dsp:sp>
    <dsp:sp modelId="{CE923BB8-333E-4A73-8263-920EDB04872F}">
      <dsp:nvSpPr>
        <dsp:cNvPr id="0" name=""/>
        <dsp:cNvSpPr/>
      </dsp:nvSpPr>
      <dsp:spPr>
        <a:xfrm>
          <a:off x="3033861" y="2695356"/>
          <a:ext cx="2161877" cy="1297126"/>
        </a:xfrm>
        <a:prstGeom prst="roundRect">
          <a:avLst>
            <a:gd name="adj" fmla="val 10000"/>
          </a:avLst>
        </a:prstGeom>
        <a:solidFill>
          <a:schemeClr val="tx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latin typeface="Times New Roman" pitchFamily="18" charset="0"/>
              <a:cs typeface="Times New Roman" pitchFamily="18" charset="0"/>
            </a:rPr>
            <a:t>LogonUI.exe</a:t>
          </a:r>
          <a:endParaRPr lang="en-US" sz="2600" kern="1200" dirty="0">
            <a:latin typeface="Times New Roman" pitchFamily="18" charset="0"/>
            <a:cs typeface="Times New Roman" pitchFamily="18" charset="0"/>
          </a:endParaRPr>
        </a:p>
      </dsp:txBody>
      <dsp:txXfrm>
        <a:off x="3071853" y="2733348"/>
        <a:ext cx="2085893" cy="12211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8FC62A-62ED-4ABE-B436-B5455DDAC926}">
      <dsp:nvSpPr>
        <dsp:cNvPr id="0" name=""/>
        <dsp:cNvSpPr/>
      </dsp:nvSpPr>
      <dsp:spPr>
        <a:xfrm>
          <a:off x="7233" y="533479"/>
          <a:ext cx="2161877" cy="1297126"/>
        </a:xfrm>
        <a:prstGeom prst="roundRect">
          <a:avLst>
            <a:gd name="adj" fmla="val 10000"/>
          </a:avLst>
        </a:prstGeom>
        <a:solidFill>
          <a:schemeClr val="tx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Times New Roman" pitchFamily="18" charset="0"/>
              <a:cs typeface="Times New Roman" pitchFamily="18" charset="0"/>
            </a:rPr>
            <a:t>LogonUI.exe</a:t>
          </a:r>
          <a:endParaRPr lang="en-US" sz="2500" kern="1200" dirty="0">
            <a:latin typeface="Times New Roman" pitchFamily="18" charset="0"/>
            <a:cs typeface="Times New Roman" pitchFamily="18" charset="0"/>
          </a:endParaRPr>
        </a:p>
      </dsp:txBody>
      <dsp:txXfrm>
        <a:off x="45225" y="571471"/>
        <a:ext cx="2085893" cy="1221142"/>
      </dsp:txXfrm>
    </dsp:sp>
    <dsp:sp modelId="{ADC6C7F7-E27C-4E62-8D17-A69398BD0532}">
      <dsp:nvSpPr>
        <dsp:cNvPr id="0" name=""/>
        <dsp:cNvSpPr/>
      </dsp:nvSpPr>
      <dsp:spPr>
        <a:xfrm>
          <a:off x="2359355" y="913970"/>
          <a:ext cx="458317" cy="536145"/>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a:off x="2359355" y="1021199"/>
        <a:ext cx="320822" cy="321687"/>
      </dsp:txXfrm>
    </dsp:sp>
    <dsp:sp modelId="{3E21CD97-B46F-4302-9D22-FE208840DA56}">
      <dsp:nvSpPr>
        <dsp:cNvPr id="0" name=""/>
        <dsp:cNvSpPr/>
      </dsp:nvSpPr>
      <dsp:spPr>
        <a:xfrm>
          <a:off x="3033861" y="533479"/>
          <a:ext cx="2161877" cy="1297126"/>
        </a:xfrm>
        <a:prstGeom prst="roundRect">
          <a:avLst>
            <a:gd name="adj" fmla="val 10000"/>
          </a:avLst>
        </a:prstGeom>
        <a:solidFill>
          <a:schemeClr val="tx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Times New Roman" pitchFamily="18" charset="0"/>
              <a:cs typeface="Times New Roman" pitchFamily="18" charset="0"/>
            </a:rPr>
            <a:t>Loads registry</a:t>
          </a:r>
          <a:endParaRPr lang="en-US" sz="2500" kern="1200" dirty="0"/>
        </a:p>
      </dsp:txBody>
      <dsp:txXfrm>
        <a:off x="3071853" y="571471"/>
        <a:ext cx="2085893" cy="1221142"/>
      </dsp:txXfrm>
    </dsp:sp>
    <dsp:sp modelId="{206AD5C4-F295-4ADF-91A0-7B3A338A9A79}">
      <dsp:nvSpPr>
        <dsp:cNvPr id="0" name=""/>
        <dsp:cNvSpPr/>
      </dsp:nvSpPr>
      <dsp:spPr>
        <a:xfrm>
          <a:off x="5385983" y="913970"/>
          <a:ext cx="458317" cy="536145"/>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a:off x="5385983" y="1021199"/>
        <a:ext cx="320822" cy="321687"/>
      </dsp:txXfrm>
    </dsp:sp>
    <dsp:sp modelId="{0176E955-E392-482F-B2A0-4FFE4518EAEF}">
      <dsp:nvSpPr>
        <dsp:cNvPr id="0" name=""/>
        <dsp:cNvSpPr/>
      </dsp:nvSpPr>
      <dsp:spPr>
        <a:xfrm>
          <a:off x="6060489" y="533479"/>
          <a:ext cx="2161877" cy="1297126"/>
        </a:xfrm>
        <a:prstGeom prst="roundRect">
          <a:avLst>
            <a:gd name="adj" fmla="val 10000"/>
          </a:avLst>
        </a:prstGeom>
        <a:solidFill>
          <a:schemeClr val="tx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Times New Roman" pitchFamily="18" charset="0"/>
              <a:cs typeface="Times New Roman" pitchFamily="18" charset="0"/>
            </a:rPr>
            <a:t>Desktop window manager</a:t>
          </a:r>
          <a:endParaRPr lang="en-US" sz="2500" kern="1200" dirty="0">
            <a:latin typeface="Times New Roman" pitchFamily="18" charset="0"/>
            <a:cs typeface="Times New Roman" pitchFamily="18" charset="0"/>
          </a:endParaRPr>
        </a:p>
      </dsp:txBody>
      <dsp:txXfrm>
        <a:off x="6098481" y="571471"/>
        <a:ext cx="2085893" cy="1221142"/>
      </dsp:txXfrm>
    </dsp:sp>
    <dsp:sp modelId="{42A7F920-0327-43B6-A931-0E787F704D0C}">
      <dsp:nvSpPr>
        <dsp:cNvPr id="0" name=""/>
        <dsp:cNvSpPr/>
      </dsp:nvSpPr>
      <dsp:spPr>
        <a:xfrm rot="5400000">
          <a:off x="6858879" y="2166827"/>
          <a:ext cx="458317" cy="536145"/>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rot="-5400000">
        <a:off x="6927195" y="2205741"/>
        <a:ext cx="321687" cy="320822"/>
      </dsp:txXfrm>
    </dsp:sp>
    <dsp:sp modelId="{0D38BE6A-366B-43A8-9662-0E6C6B6CBACC}">
      <dsp:nvSpPr>
        <dsp:cNvPr id="0" name=""/>
        <dsp:cNvSpPr/>
      </dsp:nvSpPr>
      <dsp:spPr>
        <a:xfrm>
          <a:off x="6060489" y="2695356"/>
          <a:ext cx="2161877" cy="1297126"/>
        </a:xfrm>
        <a:prstGeom prst="roundRect">
          <a:avLst>
            <a:gd name="adj" fmla="val 10000"/>
          </a:avLst>
        </a:prstGeom>
        <a:solidFill>
          <a:schemeClr val="tx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solidFill>
                <a:schemeClr val="bg1"/>
              </a:solidFill>
              <a:latin typeface="Times New Roman" pitchFamily="18" charset="0"/>
              <a:cs typeface="Times New Roman" pitchFamily="18" charset="0"/>
            </a:rPr>
            <a:t>Initiates users </a:t>
          </a:r>
          <a:endParaRPr lang="en-US" sz="2500" kern="1200" dirty="0">
            <a:latin typeface="Times New Roman" pitchFamily="18" charset="0"/>
            <a:cs typeface="Times New Roman" pitchFamily="18" charset="0"/>
          </a:endParaRPr>
        </a:p>
      </dsp:txBody>
      <dsp:txXfrm>
        <a:off x="6098481" y="2733348"/>
        <a:ext cx="2085893" cy="1221142"/>
      </dsp:txXfrm>
    </dsp:sp>
    <dsp:sp modelId="{1977A425-7DCF-4644-A387-C62129C0BCCC}">
      <dsp:nvSpPr>
        <dsp:cNvPr id="0" name=""/>
        <dsp:cNvSpPr/>
      </dsp:nvSpPr>
      <dsp:spPr>
        <a:xfrm rot="10800000">
          <a:off x="5411926" y="3075847"/>
          <a:ext cx="458317" cy="536145"/>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rot="10800000">
        <a:off x="5549421" y="3183076"/>
        <a:ext cx="320822" cy="321687"/>
      </dsp:txXfrm>
    </dsp:sp>
    <dsp:sp modelId="{C6C18739-22BF-405C-A74E-92B2D1C044E3}">
      <dsp:nvSpPr>
        <dsp:cNvPr id="0" name=""/>
        <dsp:cNvSpPr/>
      </dsp:nvSpPr>
      <dsp:spPr>
        <a:xfrm>
          <a:off x="3033861" y="2695356"/>
          <a:ext cx="2161877" cy="1297126"/>
        </a:xfrm>
        <a:prstGeom prst="roundRect">
          <a:avLst>
            <a:gd name="adj" fmla="val 10000"/>
          </a:avLst>
        </a:prstGeom>
        <a:solidFill>
          <a:schemeClr val="tx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smtClean="0">
              <a:latin typeface="Times New Roman" pitchFamily="18" charset="0"/>
              <a:cs typeface="Times New Roman" pitchFamily="18" charset="0"/>
            </a:rPr>
            <a:t>Explorer.exe</a:t>
          </a:r>
          <a:endParaRPr lang="en-US" sz="2500" kern="1200" dirty="0">
            <a:latin typeface="Times New Roman" pitchFamily="18" charset="0"/>
            <a:cs typeface="Times New Roman" pitchFamily="18" charset="0"/>
          </a:endParaRPr>
        </a:p>
      </dsp:txBody>
      <dsp:txXfrm>
        <a:off x="3071853" y="2733348"/>
        <a:ext cx="2085893" cy="12211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C432DC-60E7-44C1-95B1-672F50E4EC2B}">
      <dsp:nvSpPr>
        <dsp:cNvPr id="0" name=""/>
        <dsp:cNvSpPr/>
      </dsp:nvSpPr>
      <dsp:spPr>
        <a:xfrm rot="5400000">
          <a:off x="5096820" y="-1804645"/>
          <a:ext cx="1037226" cy="5299788"/>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IN" sz="2000" b="0" i="0" kern="1200" dirty="0" smtClean="0">
              <a:latin typeface="Times New Roman" pitchFamily="18" charset="0"/>
              <a:cs typeface="Times New Roman" pitchFamily="18" charset="0"/>
            </a:rPr>
            <a:t>The hierarchical model organizes data into a tree-like structure, where each record has a single parent or root.</a:t>
          </a:r>
          <a:endParaRPr lang="en-IN" sz="2000" kern="1200" dirty="0">
            <a:latin typeface="Times New Roman" pitchFamily="18" charset="0"/>
            <a:cs typeface="Times New Roman" pitchFamily="18" charset="0"/>
          </a:endParaRPr>
        </a:p>
      </dsp:txBody>
      <dsp:txXfrm rot="-5400000">
        <a:off x="2965540" y="377268"/>
        <a:ext cx="5249155" cy="935960"/>
      </dsp:txXfrm>
    </dsp:sp>
    <dsp:sp modelId="{C9BF5A7C-018D-4AB2-9FCD-FD28B4FE92BD}">
      <dsp:nvSpPr>
        <dsp:cNvPr id="0" name=""/>
        <dsp:cNvSpPr/>
      </dsp:nvSpPr>
      <dsp:spPr>
        <a:xfrm>
          <a:off x="0" y="322408"/>
          <a:ext cx="2981131" cy="8982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en-IN" sz="2600" kern="1200" dirty="0" smtClean="0">
              <a:latin typeface="Times New Roman" panose="02020603050405020304" pitchFamily="18" charset="0"/>
              <a:cs typeface="Times New Roman" panose="02020603050405020304" pitchFamily="18" charset="0"/>
            </a:rPr>
            <a:t>Hierarchical database</a:t>
          </a:r>
          <a:endParaRPr lang="en-IN" sz="2600" kern="1200" dirty="0">
            <a:latin typeface="Times New Roman" panose="02020603050405020304" pitchFamily="18" charset="0"/>
            <a:cs typeface="Times New Roman" panose="02020603050405020304" pitchFamily="18" charset="0"/>
          </a:endParaRPr>
        </a:p>
      </dsp:txBody>
      <dsp:txXfrm>
        <a:off x="43849" y="366257"/>
        <a:ext cx="2893433" cy="810562"/>
      </dsp:txXfrm>
    </dsp:sp>
    <dsp:sp modelId="{5105D739-043D-4158-B8B3-5428356E0B6D}">
      <dsp:nvSpPr>
        <dsp:cNvPr id="0" name=""/>
        <dsp:cNvSpPr/>
      </dsp:nvSpPr>
      <dsp:spPr>
        <a:xfrm rot="5400000">
          <a:off x="5093895" y="-679213"/>
          <a:ext cx="1074259" cy="5299788"/>
        </a:xfrm>
        <a:prstGeom prst="round2SameRect">
          <a:avLst/>
        </a:prstGeom>
        <a:solidFill>
          <a:schemeClr val="accent2">
            <a:tint val="40000"/>
            <a:alpha val="90000"/>
            <a:hueOff val="1950861"/>
            <a:satOff val="-27775"/>
            <a:lumOff val="-3472"/>
            <a:alphaOff val="0"/>
          </a:schemeClr>
        </a:solidFill>
        <a:ln w="6350" cap="flat" cmpd="sng" algn="ctr">
          <a:solidFill>
            <a:schemeClr val="accent2">
              <a:tint val="40000"/>
              <a:alpha val="90000"/>
              <a:hueOff val="1950861"/>
              <a:satOff val="-27775"/>
              <a:lumOff val="-3472"/>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IN" sz="2000" b="0" i="0" kern="1200" dirty="0" smtClean="0">
              <a:latin typeface="Times New Roman" pitchFamily="18" charset="0"/>
              <a:cs typeface="Times New Roman" pitchFamily="18" charset="0"/>
            </a:rPr>
            <a:t>The network model builds on the hierarchical model by allowing many-to-many relationships</a:t>
          </a:r>
          <a:endParaRPr lang="en-IN" sz="2000" kern="1200" dirty="0">
            <a:latin typeface="Times New Roman" pitchFamily="18" charset="0"/>
            <a:cs typeface="Times New Roman" pitchFamily="18" charset="0"/>
          </a:endParaRPr>
        </a:p>
      </dsp:txBody>
      <dsp:txXfrm rot="-5400000">
        <a:off x="2981131" y="1485992"/>
        <a:ext cx="5247347" cy="969377"/>
      </dsp:txXfrm>
    </dsp:sp>
    <dsp:sp modelId="{A8544C28-B397-4E7A-8558-309440093247}">
      <dsp:nvSpPr>
        <dsp:cNvPr id="0" name=""/>
        <dsp:cNvSpPr/>
      </dsp:nvSpPr>
      <dsp:spPr>
        <a:xfrm>
          <a:off x="0" y="1456877"/>
          <a:ext cx="2981131" cy="993597"/>
        </a:xfrm>
        <a:prstGeom prst="roundRect">
          <a:avLst/>
        </a:prstGeom>
        <a:gradFill rotWithShape="0">
          <a:gsLst>
            <a:gs pos="0">
              <a:schemeClr val="accent2">
                <a:hueOff val="2534658"/>
                <a:satOff val="-6506"/>
                <a:lumOff val="-16273"/>
                <a:alphaOff val="0"/>
                <a:satMod val="103000"/>
                <a:lumMod val="102000"/>
                <a:tint val="94000"/>
              </a:schemeClr>
            </a:gs>
            <a:gs pos="50000">
              <a:schemeClr val="accent2">
                <a:hueOff val="2534658"/>
                <a:satOff val="-6506"/>
                <a:lumOff val="-16273"/>
                <a:alphaOff val="0"/>
                <a:satMod val="110000"/>
                <a:lumMod val="100000"/>
                <a:shade val="100000"/>
              </a:schemeClr>
            </a:gs>
            <a:gs pos="100000">
              <a:schemeClr val="accent2">
                <a:hueOff val="2534658"/>
                <a:satOff val="-6506"/>
                <a:lumOff val="-16273"/>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en-IN" sz="2600" kern="1200" dirty="0" smtClean="0">
              <a:latin typeface="Times New Roman" panose="02020603050405020304" pitchFamily="18" charset="0"/>
              <a:cs typeface="Times New Roman" panose="02020603050405020304" pitchFamily="18" charset="0"/>
            </a:rPr>
            <a:t>Network database</a:t>
          </a:r>
          <a:endParaRPr lang="en-IN" sz="2600" kern="1200" dirty="0">
            <a:latin typeface="Times New Roman" panose="02020603050405020304" pitchFamily="18" charset="0"/>
            <a:cs typeface="Times New Roman" panose="02020603050405020304" pitchFamily="18" charset="0"/>
          </a:endParaRPr>
        </a:p>
      </dsp:txBody>
      <dsp:txXfrm>
        <a:off x="48503" y="1505380"/>
        <a:ext cx="2884125" cy="896591"/>
      </dsp:txXfrm>
    </dsp:sp>
    <dsp:sp modelId="{C6E42E3A-815F-466B-A216-A0CC69D82738}">
      <dsp:nvSpPr>
        <dsp:cNvPr id="0" name=""/>
        <dsp:cNvSpPr/>
      </dsp:nvSpPr>
      <dsp:spPr>
        <a:xfrm rot="5400000">
          <a:off x="5096021" y="572729"/>
          <a:ext cx="1070008" cy="5299788"/>
        </a:xfrm>
        <a:prstGeom prst="round2SameRect">
          <a:avLst/>
        </a:prstGeom>
        <a:solidFill>
          <a:schemeClr val="accent2">
            <a:tint val="40000"/>
            <a:alpha val="90000"/>
            <a:hueOff val="3901721"/>
            <a:satOff val="-55549"/>
            <a:lumOff val="-6944"/>
            <a:alphaOff val="0"/>
          </a:schemeClr>
        </a:solidFill>
        <a:ln w="6350" cap="flat" cmpd="sng" algn="ctr">
          <a:solidFill>
            <a:schemeClr val="accent2">
              <a:tint val="40000"/>
              <a:alpha val="90000"/>
              <a:hueOff val="3901721"/>
              <a:satOff val="-55549"/>
              <a:lumOff val="-6944"/>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IN" sz="2000" b="0" i="0" kern="1200" dirty="0" smtClean="0">
              <a:latin typeface="Times New Roman" pitchFamily="18" charset="0"/>
              <a:cs typeface="Times New Roman" pitchFamily="18" charset="0"/>
            </a:rPr>
            <a:t>The relational model sorts data into tables, also known as relations, each of which consists of columns and rows.</a:t>
          </a:r>
          <a:endParaRPr lang="en-IN" sz="2000" kern="1200" dirty="0">
            <a:latin typeface="Times New Roman" pitchFamily="18" charset="0"/>
            <a:cs typeface="Times New Roman" pitchFamily="18" charset="0"/>
          </a:endParaRPr>
        </a:p>
      </dsp:txBody>
      <dsp:txXfrm rot="-5400000">
        <a:off x="2981132" y="2739852"/>
        <a:ext cx="5247555" cy="965542"/>
      </dsp:txXfrm>
    </dsp:sp>
    <dsp:sp modelId="{62B2448C-0762-44EF-A6BA-0694180F8387}">
      <dsp:nvSpPr>
        <dsp:cNvPr id="0" name=""/>
        <dsp:cNvSpPr/>
      </dsp:nvSpPr>
      <dsp:spPr>
        <a:xfrm>
          <a:off x="0" y="2744975"/>
          <a:ext cx="2981131" cy="955297"/>
        </a:xfrm>
        <a:prstGeom prst="roundRect">
          <a:avLst/>
        </a:prstGeom>
        <a:gradFill rotWithShape="0">
          <a:gsLst>
            <a:gs pos="0">
              <a:schemeClr val="accent2">
                <a:hueOff val="5069316"/>
                <a:satOff val="-13013"/>
                <a:lumOff val="-32546"/>
                <a:alphaOff val="0"/>
                <a:satMod val="103000"/>
                <a:lumMod val="102000"/>
                <a:tint val="94000"/>
              </a:schemeClr>
            </a:gs>
            <a:gs pos="50000">
              <a:schemeClr val="accent2">
                <a:hueOff val="5069316"/>
                <a:satOff val="-13013"/>
                <a:lumOff val="-32546"/>
                <a:alphaOff val="0"/>
                <a:satMod val="110000"/>
                <a:lumMod val="100000"/>
                <a:shade val="100000"/>
              </a:schemeClr>
            </a:gs>
            <a:gs pos="100000">
              <a:schemeClr val="accent2">
                <a:hueOff val="5069316"/>
                <a:satOff val="-13013"/>
                <a:lumOff val="-32546"/>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en-IN" sz="2600" kern="1200" dirty="0" smtClean="0">
              <a:latin typeface="Times New Roman" panose="02020603050405020304" pitchFamily="18" charset="0"/>
              <a:cs typeface="Times New Roman" panose="02020603050405020304" pitchFamily="18" charset="0"/>
            </a:rPr>
            <a:t>Relational database</a:t>
          </a:r>
          <a:endParaRPr lang="en-IN" sz="2600" kern="1200" dirty="0">
            <a:latin typeface="Times New Roman" panose="02020603050405020304" pitchFamily="18" charset="0"/>
            <a:cs typeface="Times New Roman" panose="02020603050405020304" pitchFamily="18" charset="0"/>
          </a:endParaRPr>
        </a:p>
      </dsp:txBody>
      <dsp:txXfrm>
        <a:off x="46634" y="2791609"/>
        <a:ext cx="2887863" cy="86202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1CBA92-4F9B-43E1-90BD-113719B83DC3}">
      <dsp:nvSpPr>
        <dsp:cNvPr id="0" name=""/>
        <dsp:cNvSpPr/>
      </dsp:nvSpPr>
      <dsp:spPr>
        <a:xfrm rot="5400000">
          <a:off x="5203667" y="-1852994"/>
          <a:ext cx="1151043" cy="5439237"/>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IN" sz="2000" b="0" i="0" kern="1200" dirty="0" smtClean="0">
              <a:latin typeface="Times New Roman" pitchFamily="18" charset="0"/>
              <a:cs typeface="Times New Roman" pitchFamily="18" charset="0"/>
            </a:rPr>
            <a:t>In which information is represented in the form of objects as used in object-oriented programming. </a:t>
          </a:r>
          <a:endParaRPr lang="en-IN" sz="2000" kern="1200" dirty="0">
            <a:latin typeface="Times New Roman" pitchFamily="18" charset="0"/>
            <a:cs typeface="Times New Roman" pitchFamily="18" charset="0"/>
          </a:endParaRPr>
        </a:p>
      </dsp:txBody>
      <dsp:txXfrm rot="-5400000">
        <a:off x="3059571" y="347291"/>
        <a:ext cx="5383048" cy="1038665"/>
      </dsp:txXfrm>
    </dsp:sp>
    <dsp:sp modelId="{8FB35C52-A3CF-45E0-81BC-6BA559E94594}">
      <dsp:nvSpPr>
        <dsp:cNvPr id="0" name=""/>
        <dsp:cNvSpPr/>
      </dsp:nvSpPr>
      <dsp:spPr>
        <a:xfrm>
          <a:off x="0" y="395610"/>
          <a:ext cx="3059570" cy="96482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a:lnSpc>
              <a:spcPct val="90000"/>
            </a:lnSpc>
            <a:spcBef>
              <a:spcPct val="0"/>
            </a:spcBef>
            <a:spcAft>
              <a:spcPct val="35000"/>
            </a:spcAft>
          </a:pPr>
          <a:r>
            <a:rPr lang="en-IN" sz="2900" kern="1200" dirty="0" smtClean="0">
              <a:latin typeface="Times New Roman" pitchFamily="18" charset="0"/>
              <a:cs typeface="Times New Roman" pitchFamily="18" charset="0"/>
            </a:rPr>
            <a:t>Object database</a:t>
          </a:r>
          <a:endParaRPr lang="en-IN" sz="2900" kern="1200" dirty="0">
            <a:latin typeface="Times New Roman" pitchFamily="18" charset="0"/>
            <a:cs typeface="Times New Roman" pitchFamily="18" charset="0"/>
          </a:endParaRPr>
        </a:p>
      </dsp:txBody>
      <dsp:txXfrm>
        <a:off x="47099" y="442709"/>
        <a:ext cx="2965372" cy="870630"/>
      </dsp:txXfrm>
    </dsp:sp>
    <dsp:sp modelId="{30F1ACF8-77D8-44B0-9E01-79AE31AA656A}">
      <dsp:nvSpPr>
        <dsp:cNvPr id="0" name=""/>
        <dsp:cNvSpPr/>
      </dsp:nvSpPr>
      <dsp:spPr>
        <a:xfrm rot="5400000">
          <a:off x="5223021" y="-571690"/>
          <a:ext cx="1112335" cy="5439237"/>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IN" sz="2000" b="0" i="0" kern="1200" dirty="0" smtClean="0">
              <a:latin typeface="Times New Roman" pitchFamily="18" charset="0"/>
              <a:cs typeface="Times New Roman" pitchFamily="18" charset="0"/>
            </a:rPr>
            <a:t>This hybrid database model combines the simplicity of the relational model with some of the advanced functionality of the object-oriented database model. </a:t>
          </a:r>
          <a:endParaRPr lang="en-IN" sz="2000" kern="1200" dirty="0">
            <a:latin typeface="Times New Roman" pitchFamily="18" charset="0"/>
            <a:cs typeface="Times New Roman" pitchFamily="18" charset="0"/>
          </a:endParaRPr>
        </a:p>
      </dsp:txBody>
      <dsp:txXfrm rot="-5400000">
        <a:off x="3059570" y="1646061"/>
        <a:ext cx="5384937" cy="1003735"/>
      </dsp:txXfrm>
    </dsp:sp>
    <dsp:sp modelId="{86BAEE7B-CBB2-4DC6-B366-4A1685F2B9D0}">
      <dsp:nvSpPr>
        <dsp:cNvPr id="0" name=""/>
        <dsp:cNvSpPr/>
      </dsp:nvSpPr>
      <dsp:spPr>
        <a:xfrm>
          <a:off x="0" y="1649699"/>
          <a:ext cx="3059570" cy="99645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a:lnSpc>
              <a:spcPct val="90000"/>
            </a:lnSpc>
            <a:spcBef>
              <a:spcPct val="0"/>
            </a:spcBef>
            <a:spcAft>
              <a:spcPct val="35000"/>
            </a:spcAft>
          </a:pPr>
          <a:r>
            <a:rPr lang="en-IN" sz="2900" kern="1200" dirty="0" smtClean="0">
              <a:latin typeface="Times New Roman" pitchFamily="18" charset="0"/>
              <a:cs typeface="Times New Roman" pitchFamily="18" charset="0"/>
            </a:rPr>
            <a:t>Object relational database</a:t>
          </a:r>
          <a:endParaRPr lang="en-IN" sz="2900" kern="1200" dirty="0">
            <a:latin typeface="Times New Roman" pitchFamily="18" charset="0"/>
            <a:cs typeface="Times New Roman" pitchFamily="18" charset="0"/>
          </a:endParaRPr>
        </a:p>
      </dsp:txBody>
      <dsp:txXfrm>
        <a:off x="48643" y="1698342"/>
        <a:ext cx="2962284" cy="899170"/>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57B9CF-CA1E-4BC1-9EB9-47EC21013272}" type="datetimeFigureOut">
              <a:rPr lang="en-US" smtClean="0"/>
              <a:pPr/>
              <a:t>4/5/2018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B79B57-3CE6-4CA5-8FBA-4A0BF7650BD4}" type="slidenum">
              <a:rPr lang="en-US" smtClean="0"/>
              <a:pPr/>
              <a:t>‹#›</a:t>
            </a:fld>
            <a:endParaRPr lang="en-US"/>
          </a:p>
        </p:txBody>
      </p:sp>
    </p:spTree>
    <p:extLst>
      <p:ext uri="{BB962C8B-B14F-4D97-AF65-F5344CB8AC3E}">
        <p14:creationId xmlns:p14="http://schemas.microsoft.com/office/powerpoint/2010/main" val="2943155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4B79B57-3CE6-4CA5-8FBA-4A0BF7650BD4}" type="slidenum">
              <a:rPr lang="en-US" smtClean="0"/>
              <a:pPr/>
              <a:t>38</a:t>
            </a:fld>
            <a:endParaRPr lang="en-US"/>
          </a:p>
        </p:txBody>
      </p:sp>
    </p:spTree>
    <p:extLst>
      <p:ext uri="{BB962C8B-B14F-4D97-AF65-F5344CB8AC3E}">
        <p14:creationId xmlns:p14="http://schemas.microsoft.com/office/powerpoint/2010/main" val="239532289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tags" Target="../tags/tag15.xml"/><Relationship Id="rId13" Type="http://schemas.openxmlformats.org/officeDocument/2006/relationships/image" Target="../media/image4.emf"/><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image" Target="../media/image1.emf"/><Relationship Id="rId2" Type="http://schemas.openxmlformats.org/officeDocument/2006/relationships/tags" Target="../tags/tag9.xml"/><Relationship Id="rId1" Type="http://schemas.openxmlformats.org/officeDocument/2006/relationships/vmlDrawing" Target="../drawings/vmlDrawing2.vml"/><Relationship Id="rId6" Type="http://schemas.openxmlformats.org/officeDocument/2006/relationships/tags" Target="../tags/tag13.xml"/><Relationship Id="rId11" Type="http://schemas.openxmlformats.org/officeDocument/2006/relationships/oleObject" Target="../embeddings/oleObject2.bin"/><Relationship Id="rId5" Type="http://schemas.openxmlformats.org/officeDocument/2006/relationships/tags" Target="../tags/tag12.xml"/><Relationship Id="rId10" Type="http://schemas.openxmlformats.org/officeDocument/2006/relationships/image" Target="../media/image3.jpeg"/><Relationship Id="rId4" Type="http://schemas.openxmlformats.org/officeDocument/2006/relationships/tags" Target="../tags/tag11.xml"/><Relationship Id="rId9" Type="http://schemas.openxmlformats.org/officeDocument/2006/relationships/slideMaster" Target="../slideMasters/slideMaster1.xml"/><Relationship Id="rId1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6.xml"/><Relationship Id="rId1" Type="http://schemas.openxmlformats.org/officeDocument/2006/relationships/vmlDrawing" Target="../drawings/vmlDrawing10.vml"/><Relationship Id="rId5" Type="http://schemas.openxmlformats.org/officeDocument/2006/relationships/image" Target="../media/image1.emf"/><Relationship Id="rId4" Type="http://schemas.openxmlformats.org/officeDocument/2006/relationships/oleObject" Target="../embeddings/oleObject10.bin"/></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48.xml"/><Relationship Id="rId7" Type="http://schemas.openxmlformats.org/officeDocument/2006/relationships/oleObject" Target="../embeddings/oleObject11.bin"/><Relationship Id="rId2" Type="http://schemas.openxmlformats.org/officeDocument/2006/relationships/tags" Target="../tags/tag47.xml"/><Relationship Id="rId1" Type="http://schemas.openxmlformats.org/officeDocument/2006/relationships/vmlDrawing" Target="../drawings/vmlDrawing11.vml"/><Relationship Id="rId6" Type="http://schemas.openxmlformats.org/officeDocument/2006/relationships/image" Target="../media/image8.jpeg"/><Relationship Id="rId5" Type="http://schemas.openxmlformats.org/officeDocument/2006/relationships/slideMaster" Target="../slideMasters/slideMaster1.xml"/><Relationship Id="rId4" Type="http://schemas.openxmlformats.org/officeDocument/2006/relationships/tags" Target="../tags/tag4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0.png"/><Relationship Id="rId4" Type="http://schemas.openxmlformats.org/officeDocument/2006/relationships/image" Target="../media/image14.sv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2.sv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22.xml"/><Relationship Id="rId13" Type="http://schemas.openxmlformats.org/officeDocument/2006/relationships/image" Target="../media/image5.png"/><Relationship Id="rId3" Type="http://schemas.openxmlformats.org/officeDocument/2006/relationships/tags" Target="../tags/tag17.xml"/><Relationship Id="rId7" Type="http://schemas.openxmlformats.org/officeDocument/2006/relationships/tags" Target="../tags/tag21.xml"/><Relationship Id="rId12" Type="http://schemas.openxmlformats.org/officeDocument/2006/relationships/image" Target="../media/image1.emf"/><Relationship Id="rId2" Type="http://schemas.openxmlformats.org/officeDocument/2006/relationships/tags" Target="../tags/tag16.xml"/><Relationship Id="rId1" Type="http://schemas.openxmlformats.org/officeDocument/2006/relationships/vmlDrawing" Target="../drawings/vmlDrawing3.vml"/><Relationship Id="rId6" Type="http://schemas.openxmlformats.org/officeDocument/2006/relationships/tags" Target="../tags/tag20.xml"/><Relationship Id="rId11" Type="http://schemas.openxmlformats.org/officeDocument/2006/relationships/oleObject" Target="../embeddings/oleObject3.bin"/><Relationship Id="rId5" Type="http://schemas.openxmlformats.org/officeDocument/2006/relationships/tags" Target="../tags/tag19.xml"/><Relationship Id="rId10" Type="http://schemas.openxmlformats.org/officeDocument/2006/relationships/image" Target="../media/image6.jpeg"/><Relationship Id="rId4" Type="http://schemas.openxmlformats.org/officeDocument/2006/relationships/tags" Target="../tags/tag18.xml"/><Relationship Id="rId9" Type="http://schemas.openxmlformats.org/officeDocument/2006/relationships/slideMaster" Target="../slideMasters/slideMaster1.xml"/><Relationship Id="rId1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2.sv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52.xml"/><Relationship Id="rId7" Type="http://schemas.openxmlformats.org/officeDocument/2006/relationships/slideMaster" Target="../slideMasters/slideMaster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tags" Target="../tags/tag55.xml"/><Relationship Id="rId5" Type="http://schemas.openxmlformats.org/officeDocument/2006/relationships/tags" Target="../tags/tag54.xml"/><Relationship Id="rId10" Type="http://schemas.openxmlformats.org/officeDocument/2006/relationships/image" Target="../media/image5.png"/><Relationship Id="rId4" Type="http://schemas.openxmlformats.org/officeDocument/2006/relationships/tags" Target="../tags/tag53.xml"/><Relationship Id="rId9" Type="http://schemas.openxmlformats.org/officeDocument/2006/relationships/image" Target="../media/image4.emf"/></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62.xml"/><Relationship Id="rId13" Type="http://schemas.openxmlformats.org/officeDocument/2006/relationships/image" Target="../media/image5.png"/><Relationship Id="rId3" Type="http://schemas.openxmlformats.org/officeDocument/2006/relationships/tags" Target="../tags/tag57.xml"/><Relationship Id="rId7" Type="http://schemas.openxmlformats.org/officeDocument/2006/relationships/tags" Target="../tags/tag61.xml"/><Relationship Id="rId12" Type="http://schemas.openxmlformats.org/officeDocument/2006/relationships/image" Target="../media/image1.emf"/><Relationship Id="rId2" Type="http://schemas.openxmlformats.org/officeDocument/2006/relationships/tags" Target="../tags/tag56.xml"/><Relationship Id="rId1" Type="http://schemas.openxmlformats.org/officeDocument/2006/relationships/vmlDrawing" Target="../drawings/vmlDrawing12.vml"/><Relationship Id="rId6" Type="http://schemas.openxmlformats.org/officeDocument/2006/relationships/tags" Target="../tags/tag60.xml"/><Relationship Id="rId11" Type="http://schemas.openxmlformats.org/officeDocument/2006/relationships/oleObject" Target="../embeddings/oleObject12.bin"/><Relationship Id="rId5" Type="http://schemas.openxmlformats.org/officeDocument/2006/relationships/tags" Target="../tags/tag59.xml"/><Relationship Id="rId10" Type="http://schemas.openxmlformats.org/officeDocument/2006/relationships/image" Target="../media/image6.jpeg"/><Relationship Id="rId4" Type="http://schemas.openxmlformats.org/officeDocument/2006/relationships/tags" Target="../tags/tag58.xml"/><Relationship Id="rId9" Type="http://schemas.openxmlformats.org/officeDocument/2006/relationships/slideMaster" Target="../slideMasters/slideMaster2.xml"/><Relationship Id="rId14" Type="http://schemas.openxmlformats.org/officeDocument/2006/relationships/image" Target="../media/image4.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2.svg"/><Relationship Id="rId4"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6" Type="http://schemas.openxmlformats.org/officeDocument/2006/relationships/image" Target="../media/image2.svg"/><Relationship Id="rId3" Type="http://schemas.openxmlformats.org/officeDocument/2006/relationships/image" Target="../media/image12.svg"/><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10.png"/><Relationship Id="rId27"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tags" Target="../tags/tag24.xml"/><Relationship Id="rId7" Type="http://schemas.openxmlformats.org/officeDocument/2006/relationships/image" Target="../media/image7.jpeg"/><Relationship Id="rId2" Type="http://schemas.openxmlformats.org/officeDocument/2006/relationships/tags" Target="../tags/tag23.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6.xml"/><Relationship Id="rId4" Type="http://schemas.openxmlformats.org/officeDocument/2006/relationships/tags" Target="../tags/tag25.xml"/><Relationship Id="rId9"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8.xml"/><Relationship Id="rId7" Type="http://schemas.openxmlformats.org/officeDocument/2006/relationships/image" Target="../media/image1.emf"/><Relationship Id="rId2" Type="http://schemas.openxmlformats.org/officeDocument/2006/relationships/tags" Target="../tags/tag27.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slideMaster" Target="../slideMasters/slideMaster1.xml"/><Relationship Id="rId4" Type="http://schemas.openxmlformats.org/officeDocument/2006/relationships/tags" Target="../tags/tag29.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0.png"/></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 Id="rId5" Type="http://schemas.openxmlformats.org/officeDocument/2006/relationships/hyperlink" Target="https://www.capgemini.com/optimize-your-business-and-it-operations" TargetMode="External"/><Relationship Id="rId4" Type="http://schemas.openxmlformats.org/officeDocument/2006/relationships/image" Target="../media/image23.svg"/></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svg"/><Relationship Id="rId2" Type="http://schemas.openxmlformats.org/officeDocument/2006/relationships/image" Target="../media/image24.png"/><Relationship Id="rId1" Type="http://schemas.openxmlformats.org/officeDocument/2006/relationships/slideMaster" Target="../slideMasters/slideMaster4.xml"/><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4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29.png"/><Relationship Id="rId5" Type="http://schemas.openxmlformats.org/officeDocument/2006/relationships/image" Target="../media/image26.png"/><Relationship Id="rId15" Type="http://schemas.openxmlformats.org/officeDocument/2006/relationships/image" Target="../media/image3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8.png"/><Relationship Id="rId14" Type="http://schemas.openxmlformats.org/officeDocument/2006/relationships/hyperlink" Target="http://www.capgemini.com/" TargetMode="Externa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1.xml"/><Relationship Id="rId7" Type="http://schemas.openxmlformats.org/officeDocument/2006/relationships/oleObject" Target="../embeddings/oleObject6.bin"/><Relationship Id="rId2" Type="http://schemas.openxmlformats.org/officeDocument/2006/relationships/tags" Target="../tags/tag30.xml"/><Relationship Id="rId1" Type="http://schemas.openxmlformats.org/officeDocument/2006/relationships/vmlDrawing" Target="../drawings/vmlDrawing6.vml"/><Relationship Id="rId6" Type="http://schemas.openxmlformats.org/officeDocument/2006/relationships/slideMaster" Target="../slideMasters/slideMaster1.xml"/><Relationship Id="rId5" Type="http://schemas.openxmlformats.org/officeDocument/2006/relationships/tags" Target="../tags/tag33.xml"/><Relationship Id="rId4" Type="http://schemas.openxmlformats.org/officeDocument/2006/relationships/tags" Target="../tags/tag3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vmlDrawing" Target="../drawings/vmlDrawing13.vml"/><Relationship Id="rId6" Type="http://schemas.openxmlformats.org/officeDocument/2006/relationships/image" Target="../media/image1.emf"/><Relationship Id="rId5" Type="http://schemas.openxmlformats.org/officeDocument/2006/relationships/oleObject" Target="../embeddings/oleObject13.bin"/><Relationship Id="rId4"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5.xml"/><Relationship Id="rId1" Type="http://schemas.openxmlformats.org/officeDocument/2006/relationships/vmlDrawing" Target="../drawings/vmlDrawing14.vml"/><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54.xml.rels><?xml version="1.0" encoding="UTF-8" standalone="yes"?>
<Relationships xmlns="http://schemas.openxmlformats.org/package/2006/relationships"><Relationship Id="rId3" Type="http://schemas.openxmlformats.org/officeDocument/2006/relationships/tags" Target="../tags/tag67.xml"/><Relationship Id="rId7" Type="http://schemas.openxmlformats.org/officeDocument/2006/relationships/image" Target="../media/image1.emf"/><Relationship Id="rId2" Type="http://schemas.openxmlformats.org/officeDocument/2006/relationships/tags" Target="../tags/tag66.xml"/><Relationship Id="rId1" Type="http://schemas.openxmlformats.org/officeDocument/2006/relationships/vmlDrawing" Target="../drawings/vmlDrawing15.vml"/><Relationship Id="rId6" Type="http://schemas.openxmlformats.org/officeDocument/2006/relationships/oleObject" Target="../embeddings/oleObject15.bin"/><Relationship Id="rId5" Type="http://schemas.openxmlformats.org/officeDocument/2006/relationships/slideMaster" Target="../slideMasters/slideMaster4.xml"/><Relationship Id="rId4" Type="http://schemas.openxmlformats.org/officeDocument/2006/relationships/tags" Target="../tags/tag6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8" Type="http://schemas.openxmlformats.org/officeDocument/2006/relationships/hyperlink" Target="https://www.capgemini.com/optimize-your-business-and-it-operations" TargetMode="External"/><Relationship Id="rId3" Type="http://schemas.openxmlformats.org/officeDocument/2006/relationships/image" Target="../media/image19.png"/><Relationship Id="rId7" Type="http://schemas.openxmlformats.org/officeDocument/2006/relationships/image" Target="../media/image2.svg"/><Relationship Id="rId2" Type="http://schemas.openxmlformats.org/officeDocument/2006/relationships/image" Target="../media/image31.png"/><Relationship Id="rId1" Type="http://schemas.openxmlformats.org/officeDocument/2006/relationships/slideMaster" Target="../slideMasters/slideMaster5.xml"/><Relationship Id="rId5" Type="http://schemas.openxmlformats.org/officeDocument/2006/relationships/image" Target="../media/image10.png"/><Relationship Id="rId4" Type="http://schemas.openxmlformats.org/officeDocument/2006/relationships/image" Target="../media/image12.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5.xml"/><Relationship Id="rId7" Type="http://schemas.openxmlformats.org/officeDocument/2006/relationships/oleObject" Target="../embeddings/oleObject7.bin"/><Relationship Id="rId2" Type="http://schemas.openxmlformats.org/officeDocument/2006/relationships/tags" Target="../tags/tag34.xml"/><Relationship Id="rId1" Type="http://schemas.openxmlformats.org/officeDocument/2006/relationships/vmlDrawing" Target="../drawings/vmlDrawing7.vml"/><Relationship Id="rId6" Type="http://schemas.openxmlformats.org/officeDocument/2006/relationships/slideMaster" Target="../slideMasters/slideMaster1.xml"/><Relationship Id="rId5" Type="http://schemas.openxmlformats.org/officeDocument/2006/relationships/tags" Target="../tags/tag37.xml"/><Relationship Id="rId4" Type="http://schemas.openxmlformats.org/officeDocument/2006/relationships/tags" Target="../tags/tag36.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33.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9.svg"/><Relationship Id="rId4" Type="http://schemas.openxmlformats.org/officeDocument/2006/relationships/image" Target="../media/image34.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image" Target="../media/image2.svg"/><Relationship Id="rId2" Type="http://schemas.openxmlformats.org/officeDocument/2006/relationships/image" Target="../media/image35.png"/><Relationship Id="rId1" Type="http://schemas.openxmlformats.org/officeDocument/2006/relationships/slideMaster" Target="../slideMasters/slideMaster5.xml"/><Relationship Id="rId5"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2.sv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4.svg"/></Relationships>
</file>

<file path=ppt/slideLayouts/_rels/slideLayout6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sv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sv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sv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39.xml"/><Relationship Id="rId7" Type="http://schemas.openxmlformats.org/officeDocument/2006/relationships/tags" Target="../tags/tag43.xml"/><Relationship Id="rId2" Type="http://schemas.openxmlformats.org/officeDocument/2006/relationships/tags" Target="../tags/tag38.xml"/><Relationship Id="rId1" Type="http://schemas.openxmlformats.org/officeDocument/2006/relationships/vmlDrawing" Target="../drawings/vmlDrawing8.vml"/><Relationship Id="rId6" Type="http://schemas.openxmlformats.org/officeDocument/2006/relationships/tags" Target="../tags/tag42.xml"/><Relationship Id="rId5" Type="http://schemas.openxmlformats.org/officeDocument/2006/relationships/tags" Target="../tags/tag41.xml"/><Relationship Id="rId10" Type="http://schemas.openxmlformats.org/officeDocument/2006/relationships/image" Target="../media/image1.emf"/><Relationship Id="rId4" Type="http://schemas.openxmlformats.org/officeDocument/2006/relationships/tags" Target="../tags/tag40.xml"/><Relationship Id="rId9" Type="http://schemas.openxmlformats.org/officeDocument/2006/relationships/oleObject" Target="../embeddings/oleObject8.bin"/></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sv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sv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sv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vmlDrawing" Target="../drawings/vmlDrawing9.vml"/><Relationship Id="rId6" Type="http://schemas.openxmlformats.org/officeDocument/2006/relationships/image" Target="../media/image1.emf"/><Relationship Id="rId5" Type="http://schemas.openxmlformats.org/officeDocument/2006/relationships/oleObject" Target="../embeddings/oleObject9.bin"/><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10" cstate="print"/>
          <a:srcRect l="240" t="25" r="260" b="533"/>
          <a:stretch>
            <a:fillRect/>
          </a:stretch>
        </p:blipFill>
        <p:spPr>
          <a:xfrm>
            <a:off x="0" y="1324099"/>
            <a:ext cx="9144000" cy="5533901"/>
          </a:xfrm>
          <a:prstGeom prst="rect">
            <a:avLst/>
          </a:prstGeom>
        </p:spPr>
      </p:pic>
      <p:sp>
        <p:nvSpPr>
          <p:cNvPr id="18" name="Rectangle 17"/>
          <p:cNvSpPr/>
          <p:nvPr userDrawn="1">
            <p:custDataLst>
              <p:tags r:id="rId2"/>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sp>
        <p:nvSpPr>
          <p:cNvPr id="17" name="Rectangle 7"/>
          <p:cNvSpPr/>
          <p:nvPr userDrawn="1">
            <p:custDataLst>
              <p:tags r:id="rId3"/>
            </p:custDataLst>
          </p:nvPr>
        </p:nvSpPr>
        <p:spPr bwMode="auto">
          <a:xfrm>
            <a:off x="-1884" y="23"/>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graphicFrame>
        <p:nvGraphicFramePr>
          <p:cNvPr id="5" name="Object 4" hidden="1"/>
          <p:cNvGraphicFramePr>
            <a:graphicFrameLocks noChangeAspect="1"/>
          </p:cNvGraphicFramePr>
          <p:nvPr>
            <p:custDataLst>
              <p:tags r:id="rId4"/>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2176" name="think-cell Slide" r:id="rId11" imgW="360" imgH="360" progId="">
                  <p:embed/>
                </p:oleObj>
              </mc:Choice>
              <mc:Fallback>
                <p:oleObj name="think-cell Slide" r:id="rId11" imgW="360" imgH="360" progId="">
                  <p:embed/>
                  <p:pic>
                    <p:nvPicPr>
                      <p:cNvPr id="0" name="Picture 6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104" descr="C:\Users\UserSim\Desktop\Capgemini\moto.emf"/>
          <p:cNvPicPr>
            <a:picLocks noChangeAspect="1" noChangeArrowheads="1"/>
          </p:cNvPicPr>
          <p:nvPr userDrawn="1">
            <p:custDataLst>
              <p:tags r:id="rId5"/>
            </p:custDataLst>
          </p:nvPr>
        </p:nvPicPr>
        <p:blipFill>
          <a:blip r:embed="rId13" cstate="email"/>
          <a:srcRect/>
          <a:stretch>
            <a:fillRect/>
          </a:stretch>
        </p:blipFill>
        <p:spPr bwMode="auto">
          <a:xfrm>
            <a:off x="6064418" y="6520717"/>
            <a:ext cx="2770546" cy="239021"/>
          </a:xfrm>
          <a:prstGeom prst="rect">
            <a:avLst/>
          </a:prstGeom>
          <a:noFill/>
        </p:spPr>
      </p:pic>
      <p:sp>
        <p:nvSpPr>
          <p:cNvPr id="2" name="Title 1"/>
          <p:cNvSpPr>
            <a:spLocks noGrp="1"/>
          </p:cNvSpPr>
          <p:nvPr>
            <p:ph type="ctrTitle" hasCustomPrompt="1"/>
            <p:custDataLst>
              <p:tags r:id="rId6"/>
            </p:custDataLst>
          </p:nvPr>
        </p:nvSpPr>
        <p:spPr>
          <a:xfrm>
            <a:off x="0" y="2256613"/>
            <a:ext cx="4191400" cy="2261632"/>
          </a:xfrm>
        </p:spPr>
        <p:txBody>
          <a:bodyPr lIns="231412" tIns="33059" rIns="33059" bIns="33059"/>
          <a:lstStyle>
            <a:lvl1pPr algn="l">
              <a:defRPr sz="3300" b="0">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7"/>
            </p:custDataLst>
          </p:nvPr>
        </p:nvSpPr>
        <p:spPr>
          <a:xfrm>
            <a:off x="4" y="4551798"/>
            <a:ext cx="4191905" cy="947750"/>
          </a:xfrm>
        </p:spPr>
        <p:txBody>
          <a:bodyPr lIns="231412"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8"/>
            </p:custDataLst>
          </p:nvPr>
        </p:nvPicPr>
        <p:blipFill>
          <a:blip r:embed="rId14" cstate="email"/>
          <a:srcRect/>
          <a:stretch>
            <a:fillRect/>
          </a:stretch>
        </p:blipFill>
        <p:spPr bwMode="auto">
          <a:xfrm>
            <a:off x="661139" y="653034"/>
            <a:ext cx="2770161" cy="694690"/>
          </a:xfrm>
          <a:prstGeom prst="rect">
            <a:avLst/>
          </a:prstGeom>
          <a:noFill/>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1" y="23"/>
          <a:ext cx="135749" cy="143985"/>
        </p:xfrm>
        <a:graphic>
          <a:graphicData uri="http://schemas.openxmlformats.org/presentationml/2006/ole">
            <mc:AlternateContent xmlns:mc="http://schemas.openxmlformats.org/markup-compatibility/2006">
              <mc:Choice xmlns:v="urn:schemas-microsoft-com:vml" Requires="v">
                <p:oleObj spid="_x0000_s10368" name="think-cell Slide" r:id="rId4" imgW="360" imgH="360" progId="">
                  <p:embed/>
                </p:oleObj>
              </mc:Choice>
              <mc:Fallback>
                <p:oleObj name="think-cell Slide" r:id="rId4" imgW="360" imgH="360" progId="">
                  <p:embed/>
                  <p:pic>
                    <p:nvPicPr>
                      <p:cNvPr id="0" name="Picture 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 y="23"/>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Divider Slide 2">
    <p:spTree>
      <p:nvGrpSpPr>
        <p:cNvPr id="1" name=""/>
        <p:cNvGrpSpPr/>
        <p:nvPr/>
      </p:nvGrpSpPr>
      <p:grpSpPr>
        <a:xfrm>
          <a:off x="0" y="0"/>
          <a:ext cx="0" cy="0"/>
          <a:chOff x="0" y="0"/>
          <a:chExt cx="0" cy="0"/>
        </a:xfrm>
      </p:grpSpPr>
      <p:pic>
        <p:nvPicPr>
          <p:cNvPr id="3" name="Picture 2" descr="2014-08-26_Infra_Divider3.jpg"/>
          <p:cNvPicPr>
            <a:picLocks/>
          </p:cNvPicPr>
          <p:nvPr userDrawn="1"/>
        </p:nvPicPr>
        <p:blipFill rotWithShape="1">
          <a:blip r:embed="rId6" cstate="screen">
            <a:extLst>
              <a:ext uri="{28A0092B-C50C-407E-A947-70E740481C1C}">
                <a14:useLocalDpi xmlns:a14="http://schemas.microsoft.com/office/drawing/2010/main"/>
              </a:ext>
            </a:extLst>
          </a:blip>
          <a:srcRect/>
          <a:stretch/>
        </p:blipFill>
        <p:spPr>
          <a:xfrm>
            <a:off x="-12153" y="-1"/>
            <a:ext cx="9173298" cy="5610553"/>
          </a:xfrm>
          <a:prstGeom prst="rect">
            <a:avLst/>
          </a:prstGeom>
        </p:spPr>
      </p:pic>
      <p:graphicFrame>
        <p:nvGraphicFramePr>
          <p:cNvPr id="5" name="Object 4" hidden="1"/>
          <p:cNvGraphicFramePr>
            <a:graphicFrameLocks noChangeAspect="1"/>
          </p:cNvGraphicFramePr>
          <p:nvPr>
            <p:custDataLst>
              <p:tags r:id="rId2"/>
            </p:custDataLst>
          </p:nvPr>
        </p:nvGraphicFramePr>
        <p:xfrm>
          <a:off x="1" y="0"/>
          <a:ext cx="146539" cy="158750"/>
        </p:xfrm>
        <a:graphic>
          <a:graphicData uri="http://schemas.openxmlformats.org/presentationml/2006/ole">
            <mc:AlternateContent xmlns:mc="http://schemas.openxmlformats.org/markup-compatibility/2006">
              <mc:Choice xmlns:v="urn:schemas-microsoft-com:vml" Requires="v">
                <p:oleObj spid="_x0000_s12416" name="think-cell Slide" r:id="rId7" imgW="360" imgH="360" progId="">
                  <p:embed/>
                </p:oleObj>
              </mc:Choice>
              <mc:Fallback>
                <p:oleObj name="think-cell Slide" r:id="rId7" imgW="360" imgH="360" progId="">
                  <p:embed/>
                  <p:pic>
                    <p:nvPicPr>
                      <p:cNvPr id="0" name="Picture 6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 y="0"/>
                        <a:ext cx="146539"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7"/>
          <p:cNvSpPr/>
          <p:nvPr userDrawn="1">
            <p:custDataLst>
              <p:tags r:id="rId3"/>
            </p:custDataLst>
          </p:nvPr>
        </p:nvSpPr>
        <p:spPr bwMode="auto">
          <a:xfrm flipV="1">
            <a:off x="-11351" y="3384914"/>
            <a:ext cx="9171692" cy="347308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581025" dist="25400" dir="16200000" algn="tl" rotWithShape="0">
              <a:schemeClr val="accent5">
                <a:lumMod val="75000"/>
                <a:alpha val="20000"/>
              </a:schemeClr>
            </a:outerShdw>
          </a:effectLst>
        </p:spPr>
        <p:txBody>
          <a:bodyPr wrap="square" lIns="31552" tIns="41018" rIns="31552" bIns="41018" rtlCol="0" anchor="ctr"/>
          <a:lstStyle/>
          <a:p>
            <a:pPr algn="ctr" defTabSz="957756"/>
            <a:endParaRPr lang="en-US" sz="1000" dirty="0">
              <a:solidFill>
                <a:prstClr val="white"/>
              </a:solidFill>
              <a:cs typeface="Arial"/>
            </a:endParaRPr>
          </a:p>
        </p:txBody>
      </p:sp>
      <p:sp>
        <p:nvSpPr>
          <p:cNvPr id="2" name="Titre 1"/>
          <p:cNvSpPr>
            <a:spLocks noGrp="1"/>
          </p:cNvSpPr>
          <p:nvPr>
            <p:ph type="title" hasCustomPrompt="1"/>
            <p:custDataLst>
              <p:tags r:id="rId4"/>
            </p:custDataLst>
          </p:nvPr>
        </p:nvSpPr>
        <p:spPr>
          <a:xfrm>
            <a:off x="0" y="5201121"/>
            <a:ext cx="9144000" cy="845755"/>
          </a:xfrm>
          <a:prstGeom prst="rect">
            <a:avLst/>
          </a:prstGeom>
        </p:spPr>
        <p:txBody>
          <a:bodyPr vert="horz" lIns="788800" tIns="31552" rIns="63104" bIns="31552" rtlCol="0" anchor="ctr" anchorCtr="0">
            <a:noAutofit/>
          </a:bodyPr>
          <a:lstStyle>
            <a:lvl1pPr marL="172727" indent="0" algn="l" defTabSz="872667" rtl="0" eaLnBrk="1" latinLnBrk="0" hangingPunct="1">
              <a:spcBef>
                <a:spcPct val="0"/>
              </a:spcBef>
              <a:buNone/>
              <a:defRPr lang="en-US" sz="3200" b="0" kern="1200" cap="none" baseline="0" dirty="0" smtClean="0">
                <a:solidFill>
                  <a:schemeClr val="tx1"/>
                </a:solidFill>
                <a:latin typeface="Arial"/>
                <a:ea typeface="+mj-ea"/>
                <a:cs typeface="Arial"/>
              </a:defRPr>
            </a:lvl1pPr>
          </a:lstStyle>
          <a:p>
            <a:pPr lvl="0"/>
            <a:r>
              <a:rPr lang="en-US" noProof="0" dirty="0" smtClean="0"/>
              <a:t>Click to edit Master text style</a:t>
            </a:r>
          </a:p>
        </p:txBody>
      </p:sp>
    </p:spTree>
    <p:extLst>
      <p:ext uri="{BB962C8B-B14F-4D97-AF65-F5344CB8AC3E}">
        <p14:creationId xmlns:p14="http://schemas.microsoft.com/office/powerpoint/2010/main" val="54003589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1800">
                <a:solidFill>
                  <a:srgbClr val="263147"/>
                </a:solidFill>
              </a:defRPr>
            </a:lvl1pPr>
            <a:lvl2pPr>
              <a:defRPr>
                <a:solidFill>
                  <a:srgbClr val="263147"/>
                </a:solidFill>
              </a:defRPr>
            </a:lvl2pPr>
            <a:lvl3pPr>
              <a:defRPr>
                <a:solidFill>
                  <a:srgbClr val="263147"/>
                </a:solidFill>
              </a:defRPr>
            </a:lvl3pPr>
            <a:lvl4pPr>
              <a:defRPr>
                <a:solidFill>
                  <a:srgbClr val="263147"/>
                </a:solidFill>
              </a:defRPr>
            </a:lvl4pPr>
            <a:lvl5pPr>
              <a:defRPr>
                <a:solidFill>
                  <a:srgbClr val="26314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5BAC4DF3-DBB4-4672-88A3-50991EFE0D66}" type="datetimeFigureOut">
              <a:rPr lang="en-US" smtClean="0"/>
              <a:pPr/>
              <a:t>4/5/2018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7F4D290-1721-47CC-AF8D-5DFC84615276}" type="slidenum">
              <a:rPr lang="en-US" smtClean="0"/>
              <a:pPr/>
              <a:t>‹#›</a:t>
            </a:fld>
            <a:endParaRPr lang="en-US"/>
          </a:p>
        </p:txBody>
      </p:sp>
    </p:spTree>
    <p:extLst>
      <p:ext uri="{BB962C8B-B14F-4D97-AF65-F5344CB8AC3E}">
        <p14:creationId xmlns:p14="http://schemas.microsoft.com/office/powerpoint/2010/main" val="3846274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rgbClr val="263147"/>
                </a:solidFill>
              </a:defRPr>
            </a:lvl1pPr>
          </a:lstStyle>
          <a:p>
            <a:r>
              <a:rPr lang="en-US" dirty="0" smtClean="0"/>
              <a:t>Click to edit Master title style</a:t>
            </a:r>
            <a:endParaRPr lang="en-US" dirty="0"/>
          </a:p>
        </p:txBody>
      </p:sp>
      <p:sp>
        <p:nvSpPr>
          <p:cNvPr id="3" name="Text Placeholder 4"/>
          <p:cNvSpPr>
            <a:spLocks noGrp="1"/>
          </p:cNvSpPr>
          <p:nvPr>
            <p:ph type="body" sz="quarter" idx="10" hasCustomPrompt="1"/>
          </p:nvPr>
        </p:nvSpPr>
        <p:spPr>
          <a:xfrm>
            <a:off x="302931" y="1465507"/>
            <a:ext cx="8544207" cy="1973599"/>
          </a:xfrm>
        </p:spPr>
        <p:txBody>
          <a:bodyPr wrap="square">
            <a:spAutoFit/>
          </a:bodyPr>
          <a:lstStyle>
            <a:lvl1pPr>
              <a:spcBef>
                <a:spcPts val="0"/>
              </a:spcBef>
              <a:spcAft>
                <a:spcPts val="0"/>
              </a:spcAft>
              <a:defRPr sz="1800">
                <a:solidFill>
                  <a:srgbClr val="263147"/>
                </a:solidFill>
                <a:latin typeface="Arial" pitchFamily="34" charset="0"/>
                <a:cs typeface="Arial" pitchFamily="34" charset="0"/>
              </a:defRPr>
            </a:lvl1pPr>
            <a:lvl2pPr>
              <a:spcBef>
                <a:spcPts val="0"/>
              </a:spcBef>
              <a:spcAft>
                <a:spcPts val="0"/>
              </a:spcAft>
              <a:defRPr sz="1800">
                <a:solidFill>
                  <a:srgbClr val="263147"/>
                </a:solidFill>
                <a:latin typeface="Arial" pitchFamily="34" charset="0"/>
                <a:cs typeface="Arial" pitchFamily="34" charset="0"/>
              </a:defRPr>
            </a:lvl2pPr>
            <a:lvl3pPr>
              <a:spcBef>
                <a:spcPts val="0"/>
              </a:spcBef>
              <a:spcAft>
                <a:spcPts val="0"/>
              </a:spcAft>
              <a:defRPr sz="1800">
                <a:solidFill>
                  <a:srgbClr val="263147"/>
                </a:solidFill>
                <a:latin typeface="Arial" pitchFamily="34" charset="0"/>
                <a:cs typeface="Arial" pitchFamily="34" charset="0"/>
              </a:defRPr>
            </a:lvl3pPr>
            <a:lvl4pPr>
              <a:spcBef>
                <a:spcPts val="0"/>
              </a:spcBef>
              <a:spcAft>
                <a:spcPts val="0"/>
              </a:spcAft>
              <a:defRPr sz="1800">
                <a:solidFill>
                  <a:srgbClr val="263147"/>
                </a:solidFill>
                <a:latin typeface="Arial" pitchFamily="34" charset="0"/>
                <a:cs typeface="Arial" pitchFamily="34" charset="0"/>
              </a:defRPr>
            </a:lvl4pPr>
            <a:lvl5pPr>
              <a:spcBef>
                <a:spcPts val="0"/>
              </a:spcBef>
              <a:spcAft>
                <a:spcPts val="0"/>
              </a:spcAft>
              <a:defRPr sz="1800">
                <a:solidFill>
                  <a:srgbClr val="263147"/>
                </a:solidFill>
                <a:latin typeface="Arial" pitchFamily="34" charset="0"/>
                <a:cs typeface="Arial" pitchFamily="34" charset="0"/>
              </a:defRPr>
            </a:lvl5pPr>
            <a:lvl6pPr marL="1435100" indent="-285750">
              <a:spcBef>
                <a:spcPts val="0"/>
              </a:spcBef>
              <a:spcAft>
                <a:spcPts val="0"/>
              </a:spcAft>
              <a:buClr>
                <a:schemeClr val="tx2"/>
              </a:buClr>
              <a:buSzPct val="70000"/>
              <a:buFont typeface="Wingdings" pitchFamily="2" charset="2"/>
              <a:buChar char="§"/>
              <a:defRPr sz="1800">
                <a:solidFill>
                  <a:srgbClr val="263147"/>
                </a:solidFill>
                <a:latin typeface="Arial" pitchFamily="34" charset="0"/>
                <a:cs typeface="Arial" pitchFamily="34" charset="0"/>
              </a:defRPr>
            </a:lvl6pPr>
            <a:lvl7pPr marL="1714500" indent="-273050">
              <a:spcBef>
                <a:spcPts val="0"/>
              </a:spcBef>
              <a:spcAft>
                <a:spcPts val="0"/>
              </a:spcAft>
              <a:buClr>
                <a:srgbClr val="C00000"/>
              </a:buClr>
              <a:buSzPct val="70000"/>
              <a:buFont typeface="Arial" pitchFamily="34" charset="0"/>
              <a:buChar char="–"/>
              <a:defRPr sz="1800" baseline="0">
                <a:solidFill>
                  <a:srgbClr val="263147"/>
                </a:solidFill>
                <a:latin typeface="Arial" pitchFamily="34" charset="0"/>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 </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xfrm>
            <a:off x="7629525" y="6627813"/>
            <a:ext cx="1438275" cy="230187"/>
          </a:xfrm>
          <a:prstGeom prst="rect">
            <a:avLst/>
          </a:prstGeom>
          <a:ln/>
        </p:spPr>
        <p:txBody>
          <a:bodyPr/>
          <a:lstStyle>
            <a:lvl1pPr>
              <a:defRPr/>
            </a:lvl1pPr>
          </a:lstStyle>
          <a:p>
            <a:pPr>
              <a:defRPr/>
            </a:pPr>
            <a:fld id="{517D1DC2-3F6A-4003-9C7E-EF7631C43FF5}" type="slidenum">
              <a:rPr lang="en-US"/>
              <a:pPr>
                <a:defRPr/>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66838" y="1367641"/>
            <a:ext cx="6729984" cy="338554"/>
          </a:xfrm>
        </p:spPr>
        <p:txBody>
          <a:bodyPr/>
          <a:lstStyle>
            <a:lvl1pPr algn="l">
              <a:defRPr/>
            </a:lvl1pPr>
          </a:lstStyle>
          <a:p>
            <a:r>
              <a:rPr lang="en-US" dirty="0" smtClean="0"/>
              <a:t>Click to edit master title style</a:t>
            </a:r>
            <a:endParaRPr lang="en-US" dirty="0"/>
          </a:p>
        </p:txBody>
      </p:sp>
      <p:sp>
        <p:nvSpPr>
          <p:cNvPr id="9" name="TextBox 8"/>
          <p:cNvSpPr txBox="1">
            <a:spLocks noChangeArrowheads="1"/>
          </p:cNvSpPr>
          <p:nvPr/>
        </p:nvSpPr>
        <p:spPr bwMode="gray">
          <a:xfrm>
            <a:off x="1366839" y="4233113"/>
            <a:ext cx="6729412" cy="1184940"/>
          </a:xfrm>
          <a:prstGeom prst="rect">
            <a:avLst/>
          </a:prstGeom>
          <a:noFill/>
          <a:ln w="9525">
            <a:noFill/>
            <a:miter lim="800000"/>
            <a:headEnd/>
            <a:tailEnd/>
          </a:ln>
        </p:spPr>
        <p:txBody>
          <a:bodyPr wrap="square" lIns="0" tIns="0" rIns="0" bIns="0">
            <a:spAutoFit/>
          </a:bodyPr>
          <a:lstStyle/>
          <a:p>
            <a:pPr algn="just">
              <a:spcBef>
                <a:spcPts val="600"/>
              </a:spcBef>
            </a:pPr>
            <a:r>
              <a:rPr lang="en-US" sz="900" b="1" dirty="0" smtClean="0">
                <a:solidFill>
                  <a:srgbClr val="625756"/>
                </a:solidFill>
              </a:rPr>
              <a:t>Safe Harbor</a:t>
            </a:r>
          </a:p>
          <a:p>
            <a:pPr algn="just">
              <a:spcBef>
                <a:spcPts val="600"/>
              </a:spcBef>
            </a:pPr>
            <a:r>
              <a:rPr lang="en-US" sz="900" dirty="0" smtClean="0">
                <a:solidFill>
                  <a:srgbClr val="625756"/>
                </a:solidFill>
              </a:rPr>
              <a:t>This document contains forward-looking statements within the meaning of section 27A of Securities Act of 1933, as amended, and section 21E of the Securities Exchange Act of 1934, as amended. The forward-looking statements contained herein are subject to certain risks and uncertainties that could cause actual results to differ materially from those reflected in the forward-looking statements. We undertake no duty to update any forward-looking statements. For a discussion of the risks associated with our business, please see the discussions under the heading “Risk Factors” in our report on Form 6-K concerning the quarter ended September 30, 2008, furnished to the Securities and Exchange Commission on 07 November, 2008, and the other reports filed with the Securities and Exchange Commission from time to time. These filings are available at http://www.sec.gov</a:t>
            </a:r>
            <a:endParaRPr lang="en-US" sz="900" b="1" dirty="0">
              <a:solidFill>
                <a:srgbClr val="625756"/>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flipH="1">
            <a:off x="3845575" y="0"/>
            <a:ext cx="5298425" cy="6858000"/>
          </a:xfrm>
          <a:prstGeom prst="rect">
            <a:avLst/>
          </a:prstGeom>
        </p:spPr>
      </p:pic>
      <p:sp>
        <p:nvSpPr>
          <p:cNvPr id="11" name="Title 1"/>
          <p:cNvSpPr>
            <a:spLocks noGrp="1"/>
          </p:cNvSpPr>
          <p:nvPr>
            <p:ph type="ctrTitle" hasCustomPrompt="1"/>
          </p:nvPr>
        </p:nvSpPr>
        <p:spPr>
          <a:xfrm>
            <a:off x="305991" y="3068961"/>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05991" y="3932560"/>
            <a:ext cx="3725949"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4125319579"/>
      </p:ext>
    </p:extLst>
  </p:cSld>
  <p:clrMapOvr>
    <a:masterClrMapping/>
  </p:clrMapOvr>
  <p:extLst mod="1">
    <p:ext uri="{DCECCB84-F9BA-43D5-87BE-67443E8EF086}">
      <p15:sldGuideLst xmlns:p15="http://schemas.microsoft.com/office/powerpoint/2012/main">
        <p15:guide id="1" pos="721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p:nvPicPr>
        <p:blipFill rotWithShape="1">
          <a:blip r:embed="rId2">
            <a:extLst>
              <a:ext uri="{96DAC541-7B7A-43D3-8B79-37D633B846F1}">
                <asvg:svgBlip xmlns:asvg="http://schemas.microsoft.com/office/drawing/2016/SVG/main" xmlns="" r:embed="rId4"/>
              </a:ext>
            </a:extLst>
          </a:blip>
          <a:srcRect t="1" b="46599"/>
          <a:stretch/>
        </p:blipFill>
        <p:spPr>
          <a:xfrm flipH="1">
            <a:off x="2830285" y="1844825"/>
            <a:ext cx="6313715"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305991" y="404814"/>
            <a:ext cx="17145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4788024" y="4157668"/>
            <a:ext cx="4049986"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4787004" y="5381481"/>
            <a:ext cx="4051006"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37683059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5"/>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2276872"/>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a:t>
            </a:r>
            <a:r>
              <a:rPr lang="en-US" dirty="0" smtClean="0"/>
              <a:t>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3261834"/>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en-US" sz="1350" dirty="0"/>
          </a:p>
        </p:txBody>
      </p:sp>
    </p:spTree>
    <p:extLst>
      <p:ext uri="{BB962C8B-B14F-4D97-AF65-F5344CB8AC3E}">
        <p14:creationId xmlns:p14="http://schemas.microsoft.com/office/powerpoint/2010/main" val="17701494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5"/>
              </a:ext>
            </a:extLst>
          </a:blip>
          <a:stretch>
            <a:fillRect/>
          </a:stretch>
        </p:blipFill>
        <p:spPr>
          <a:xfrm>
            <a:off x="305991" y="404814"/>
            <a:ext cx="17145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1" y="3555553"/>
            <a:ext cx="4049985" cy="869950"/>
          </a:xfrm>
        </p:spPr>
        <p:txBody>
          <a:bodyPr lIns="0" tIns="0" rIns="0" bIns="0" anchor="b">
            <a:normAutofit/>
          </a:bodyPr>
          <a:lstStyle>
            <a:lvl1pPr>
              <a:lnSpc>
                <a:spcPts val="2250"/>
              </a:lnSpc>
              <a:defRPr sz="1950">
                <a:solidFill>
                  <a:schemeClr val="tx2"/>
                </a:solidFill>
              </a:defRPr>
            </a:lvl1pPr>
            <a:lvl2pPr>
              <a:defRPr sz="1800">
                <a:solidFill>
                  <a:schemeClr val="bg1"/>
                </a:solidFill>
              </a:defRPr>
            </a:lvl2pPr>
          </a:lstStyle>
          <a:p>
            <a:pPr lvl="0"/>
            <a:r>
              <a:rPr lang="en-US" dirty="0"/>
              <a:t>Click to insert </a:t>
            </a:r>
            <a:r>
              <a:rPr lang="en-US" dirty="0" smtClean="0"/>
              <a:t>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1" y="4540515"/>
            <a:ext cx="4049985" cy="1196340"/>
          </a:xfrm>
        </p:spPr>
        <p:txBody>
          <a:bodyPr lIns="0" tIns="0" rIns="0" bIns="0">
            <a:normAutofit/>
          </a:bodyPr>
          <a:lstStyle>
            <a:lvl1pPr>
              <a:lnSpc>
                <a:spcPts val="1350"/>
              </a:lnSpc>
              <a:defRPr sz="1200">
                <a:solidFill>
                  <a:schemeClr val="accent2"/>
                </a:solidFill>
              </a:defRPr>
            </a:lvl1pPr>
            <a:lvl2pPr>
              <a:defRPr sz="12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3983355" y="804672"/>
            <a:ext cx="6353908" cy="4744568"/>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en-US" sz="1350"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p:nvPicPr>
        <p:blipFill rotWithShape="1">
          <a:blip r:embed="rId6">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4659231" y="1"/>
            <a:ext cx="4482498" cy="6859588"/>
          </a:xfrm>
          <a:prstGeom prst="rect">
            <a:avLst/>
          </a:prstGeom>
        </p:spPr>
      </p:pic>
    </p:spTree>
    <p:extLst>
      <p:ext uri="{BB962C8B-B14F-4D97-AF65-F5344CB8AC3E}">
        <p14:creationId xmlns:p14="http://schemas.microsoft.com/office/powerpoint/2010/main" val="147759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10" cstate="print"/>
          <a:srcRect l="240" t="179" r="380" b="511"/>
          <a:stretch>
            <a:fillRect/>
          </a:stretch>
        </p:blipFill>
        <p:spPr>
          <a:xfrm>
            <a:off x="0" y="1050622"/>
            <a:ext cx="9144000" cy="5807378"/>
          </a:xfrm>
          <a:prstGeom prst="rect">
            <a:avLst/>
          </a:prstGeom>
        </p:spPr>
      </p:pic>
      <p:graphicFrame>
        <p:nvGraphicFramePr>
          <p:cNvPr id="4" name="Object 3"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3200" name="think-cell Slide" r:id="rId11" imgW="360" imgH="360" progId="">
                  <p:embed/>
                </p:oleObj>
              </mc:Choice>
              <mc:Fallback>
                <p:oleObj name="think-cell Slide" r:id="rId11" imgW="360" imgH="360" progId="">
                  <p:embed/>
                  <p:pic>
                    <p:nvPicPr>
                      <p:cNvPr id="0" name="Picture 6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itle 1"/>
          <p:cNvSpPr>
            <a:spLocks noGrp="1"/>
          </p:cNvSpPr>
          <p:nvPr>
            <p:ph type="title" hasCustomPrompt="1"/>
            <p:custDataLst>
              <p:tags r:id="rId3"/>
            </p:custDataLst>
          </p:nvPr>
        </p:nvSpPr>
        <p:spPr>
          <a:xfrm>
            <a:off x="4145310" y="1968839"/>
            <a:ext cx="4998690" cy="2414915"/>
          </a:xfrm>
        </p:spPr>
        <p:txBody>
          <a:bodyPr vert="horz" lIns="36000" tIns="36000" rIns="360000" bIns="36000" rtlCol="0" anchor="ctr">
            <a:noAutofit/>
          </a:bodyPr>
          <a:lstStyle>
            <a:lvl1pPr algn="r" defTabSz="995690" rtl="0" eaLnBrk="1" latinLnBrk="0" hangingPunct="1">
              <a:spcBef>
                <a:spcPct val="0"/>
              </a:spcBef>
              <a:buNone/>
              <a:defRPr lang="en-US" sz="3600" b="0"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4"/>
            </p:custDataLst>
          </p:nvPr>
        </p:nvSpPr>
        <p:spPr>
          <a:xfrm>
            <a:off x="4926419" y="4609876"/>
            <a:ext cx="4217582" cy="1806302"/>
          </a:xfrm>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5"/>
            </p:custDataLst>
          </p:nvPr>
        </p:nvSpPr>
        <p:spPr bwMode="auto">
          <a:xfrm>
            <a:off x="-1884" y="23"/>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6"/>
            </p:custDataLst>
          </p:nvPr>
        </p:nvPicPr>
        <p:blipFill>
          <a:blip r:embed="rId13" cstate="email"/>
          <a:srcRect/>
          <a:stretch>
            <a:fillRect/>
          </a:stretch>
        </p:blipFill>
        <p:spPr bwMode="auto">
          <a:xfrm>
            <a:off x="661139" y="653034"/>
            <a:ext cx="2770161" cy="694690"/>
          </a:xfrm>
          <a:prstGeom prst="rect">
            <a:avLst/>
          </a:prstGeom>
          <a:noFill/>
        </p:spPr>
      </p:pic>
      <p:sp>
        <p:nvSpPr>
          <p:cNvPr id="23" name="Rectangle 22"/>
          <p:cNvSpPr/>
          <p:nvPr userDrawn="1">
            <p:custDataLst>
              <p:tags r:id="rId7"/>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pic>
        <p:nvPicPr>
          <p:cNvPr id="24" name="Picture 104" descr="C:\Users\UserSim\Desktop\Capgemini\moto.emf"/>
          <p:cNvPicPr>
            <a:picLocks noChangeAspect="1" noChangeArrowheads="1"/>
          </p:cNvPicPr>
          <p:nvPr userDrawn="1">
            <p:custDataLst>
              <p:tags r:id="rId8"/>
            </p:custDataLst>
          </p:nvPr>
        </p:nvPicPr>
        <p:blipFill>
          <a:blip r:embed="rId14" cstate="email"/>
          <a:srcRect/>
          <a:stretch>
            <a:fillRect/>
          </a:stretch>
        </p:blipFill>
        <p:spPr bwMode="auto">
          <a:xfrm>
            <a:off x="6064418" y="6520717"/>
            <a:ext cx="2770546" cy="239021"/>
          </a:xfrm>
          <a:prstGeom prst="rect">
            <a:avLst/>
          </a:prstGeom>
          <a:noFill/>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805451" y="2606030"/>
            <a:ext cx="5533100" cy="1645943"/>
          </a:xfrm>
          <a:prstGeom prst="rect">
            <a:avLst/>
          </a:prstGeom>
        </p:spPr>
      </p:pic>
    </p:spTree>
    <p:extLst>
      <p:ext uri="{BB962C8B-B14F-4D97-AF65-F5344CB8AC3E}">
        <p14:creationId xmlns:p14="http://schemas.microsoft.com/office/powerpoint/2010/main" val="17809068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3223732" y="-1588"/>
            <a:ext cx="5920268"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305991" y="3068960"/>
            <a:ext cx="3077766" cy="863600"/>
          </a:xfrm>
        </p:spPr>
        <p:txBody>
          <a:bodyPr lIns="0" tIns="0" rIns="0" bIns="0" anchor="b">
            <a:normAutofit/>
          </a:bodyPr>
          <a:lstStyle>
            <a:lvl1pPr>
              <a:lnSpc>
                <a:spcPts val="2250"/>
              </a:lnSpc>
              <a:defRPr sz="1950">
                <a:solidFill>
                  <a:srgbClr val="0070AD"/>
                </a:solidFill>
              </a:defRPr>
            </a:lvl1pPr>
            <a:lvl2pPr>
              <a:defRPr sz="18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305991" y="4040164"/>
            <a:ext cx="3077766" cy="1189037"/>
          </a:xfrm>
        </p:spPr>
        <p:txBody>
          <a:bodyPr lIns="0" tIns="0" rIns="0" bIns="0">
            <a:normAutofit/>
          </a:bodyPr>
          <a:lstStyle>
            <a:lvl1pPr>
              <a:lnSpc>
                <a:spcPts val="1350"/>
              </a:lnSpc>
              <a:defRPr sz="1200">
                <a:solidFill>
                  <a:srgbClr val="0070AD"/>
                </a:solidFill>
              </a:defRPr>
            </a:lvl1pPr>
            <a:lvl2pPr>
              <a:defRPr sz="12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2">
            <a:extLst>
              <a:ext uri="{96DAC541-7B7A-43D3-8B79-37D633B846F1}">
                <asvg:svgBlip xmlns:asvg="http://schemas.microsoft.com/office/drawing/2016/SVG/main" xmlns="" r:embed="rId5"/>
              </a:ext>
            </a:extLst>
          </a:blip>
          <a:stretch>
            <a:fillRect/>
          </a:stretch>
        </p:blipFill>
        <p:spPr>
          <a:xfrm>
            <a:off x="305991" y="404814"/>
            <a:ext cx="1714500" cy="510013"/>
          </a:xfrm>
          <a:prstGeom prst="rect">
            <a:avLst/>
          </a:prstGeom>
        </p:spPr>
      </p:pic>
    </p:spTree>
    <p:extLst>
      <p:ext uri="{BB962C8B-B14F-4D97-AF65-F5344CB8AC3E}">
        <p14:creationId xmlns:p14="http://schemas.microsoft.com/office/powerpoint/2010/main" val="2923562355"/>
      </p:ext>
    </p:extLst>
  </p:cSld>
  <p:clrMapOvr>
    <a:masterClrMapping/>
  </p:clrMapOvr>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8" cstate="print"/>
          <a:srcRect l="240" t="25" r="260" b="533"/>
          <a:stretch>
            <a:fillRect/>
          </a:stretch>
        </p:blipFill>
        <p:spPr>
          <a:xfrm>
            <a:off x="0" y="1324099"/>
            <a:ext cx="9144000" cy="5533901"/>
          </a:xfrm>
          <a:prstGeom prst="rect">
            <a:avLst/>
          </a:prstGeom>
        </p:spPr>
      </p:pic>
      <p:sp>
        <p:nvSpPr>
          <p:cNvPr id="18" name="Rectangle 17"/>
          <p:cNvSpPr/>
          <p:nvPr userDrawn="1">
            <p:custDataLst>
              <p:tags r:id="rId1"/>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sp>
        <p:nvSpPr>
          <p:cNvPr id="17" name="Rectangle 7"/>
          <p:cNvSpPr/>
          <p:nvPr userDrawn="1">
            <p:custDataLst>
              <p:tags r:id="rId2"/>
            </p:custDataLst>
          </p:nvPr>
        </p:nvSpPr>
        <p:spPr bwMode="auto">
          <a:xfrm>
            <a:off x="-1884" y="23"/>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pic>
        <p:nvPicPr>
          <p:cNvPr id="10" name="Picture 104" descr="C:\Users\UserSim\Desktop\Capgemini\moto.emf"/>
          <p:cNvPicPr>
            <a:picLocks noChangeAspect="1" noChangeArrowheads="1"/>
          </p:cNvPicPr>
          <p:nvPr userDrawn="1">
            <p:custDataLst>
              <p:tags r:id="rId3"/>
            </p:custDataLst>
          </p:nvPr>
        </p:nvPicPr>
        <p:blipFill>
          <a:blip r:embed="rId9" cstate="email"/>
          <a:srcRect/>
          <a:stretch>
            <a:fillRect/>
          </a:stretch>
        </p:blipFill>
        <p:spPr bwMode="auto">
          <a:xfrm>
            <a:off x="6064418" y="6520717"/>
            <a:ext cx="2770546" cy="239021"/>
          </a:xfrm>
          <a:prstGeom prst="rect">
            <a:avLst/>
          </a:prstGeom>
          <a:noFill/>
        </p:spPr>
      </p:pic>
      <p:sp>
        <p:nvSpPr>
          <p:cNvPr id="2" name="Title 1"/>
          <p:cNvSpPr>
            <a:spLocks noGrp="1"/>
          </p:cNvSpPr>
          <p:nvPr>
            <p:ph type="ctrTitle" hasCustomPrompt="1"/>
            <p:custDataLst>
              <p:tags r:id="rId4"/>
            </p:custDataLst>
          </p:nvPr>
        </p:nvSpPr>
        <p:spPr>
          <a:xfrm>
            <a:off x="0" y="2256613"/>
            <a:ext cx="4191400" cy="2261632"/>
          </a:xfrm>
        </p:spPr>
        <p:txBody>
          <a:bodyPr lIns="231412" tIns="33059" rIns="33059" bIns="33059"/>
          <a:lstStyle>
            <a:lvl1pPr algn="l">
              <a:defRPr sz="3300" b="0">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5"/>
            </p:custDataLst>
          </p:nvPr>
        </p:nvSpPr>
        <p:spPr>
          <a:xfrm>
            <a:off x="4" y="4551798"/>
            <a:ext cx="4191905" cy="947750"/>
          </a:xfrm>
        </p:spPr>
        <p:txBody>
          <a:bodyPr lIns="231412"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6"/>
            </p:custDataLst>
          </p:nvPr>
        </p:nvPicPr>
        <p:blipFill>
          <a:blip r:embed="rId10" cstate="email"/>
          <a:srcRect/>
          <a:stretch>
            <a:fillRect/>
          </a:stretch>
        </p:blipFill>
        <p:spPr bwMode="auto">
          <a:xfrm>
            <a:off x="661139" y="653034"/>
            <a:ext cx="2770161" cy="694690"/>
          </a:xfrm>
          <a:prstGeom prst="rect">
            <a:avLst/>
          </a:prstGeom>
          <a:noFill/>
        </p:spPr>
      </p:pic>
    </p:spTree>
    <p:extLst>
      <p:ext uri="{BB962C8B-B14F-4D97-AF65-F5344CB8AC3E}">
        <p14:creationId xmlns:p14="http://schemas.microsoft.com/office/powerpoint/2010/main" val="1866512357"/>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10" cstate="print"/>
          <a:srcRect l="240" t="179" r="380" b="511"/>
          <a:stretch>
            <a:fillRect/>
          </a:stretch>
        </p:blipFill>
        <p:spPr>
          <a:xfrm>
            <a:off x="0" y="1050622"/>
            <a:ext cx="9144000" cy="5807378"/>
          </a:xfrm>
          <a:prstGeom prst="rect">
            <a:avLst/>
          </a:prstGeom>
        </p:spPr>
      </p:pic>
      <p:graphicFrame>
        <p:nvGraphicFramePr>
          <p:cNvPr id="4" name="Object 3" hidden="1"/>
          <p:cNvGraphicFramePr>
            <a:graphicFrameLocks noChangeAspect="1"/>
          </p:cNvGraphicFramePr>
          <p:nvPr>
            <p:custDataLst>
              <p:tags r:id="rId2"/>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3375"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itle 1"/>
          <p:cNvSpPr>
            <a:spLocks noGrp="1"/>
          </p:cNvSpPr>
          <p:nvPr>
            <p:ph type="title" hasCustomPrompt="1"/>
            <p:custDataLst>
              <p:tags r:id="rId3"/>
            </p:custDataLst>
          </p:nvPr>
        </p:nvSpPr>
        <p:spPr>
          <a:xfrm>
            <a:off x="4145310" y="1968839"/>
            <a:ext cx="4998690" cy="2414915"/>
          </a:xfrm>
        </p:spPr>
        <p:txBody>
          <a:bodyPr vert="horz" lIns="36000" tIns="36000" rIns="360000" bIns="36000" rtlCol="0" anchor="ctr">
            <a:noAutofit/>
          </a:bodyPr>
          <a:lstStyle>
            <a:lvl1pPr algn="r" defTabSz="995690" rtl="0" eaLnBrk="1" latinLnBrk="0" hangingPunct="1">
              <a:spcBef>
                <a:spcPct val="0"/>
              </a:spcBef>
              <a:buNone/>
              <a:defRPr lang="en-US" sz="3600" b="0"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4"/>
            </p:custDataLst>
          </p:nvPr>
        </p:nvSpPr>
        <p:spPr>
          <a:xfrm>
            <a:off x="4926419" y="4609876"/>
            <a:ext cx="4217582" cy="1806302"/>
          </a:xfrm>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5"/>
            </p:custDataLst>
          </p:nvPr>
        </p:nvSpPr>
        <p:spPr bwMode="auto">
          <a:xfrm>
            <a:off x="-1884" y="23"/>
            <a:ext cx="9145895"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6"/>
            </p:custDataLst>
          </p:nvPr>
        </p:nvPicPr>
        <p:blipFill>
          <a:blip r:embed="rId13" cstate="email"/>
          <a:srcRect/>
          <a:stretch>
            <a:fillRect/>
          </a:stretch>
        </p:blipFill>
        <p:spPr bwMode="auto">
          <a:xfrm>
            <a:off x="661139" y="653034"/>
            <a:ext cx="2770161" cy="694690"/>
          </a:xfrm>
          <a:prstGeom prst="rect">
            <a:avLst/>
          </a:prstGeom>
          <a:noFill/>
        </p:spPr>
      </p:pic>
      <p:sp>
        <p:nvSpPr>
          <p:cNvPr id="23" name="Rectangle 22"/>
          <p:cNvSpPr/>
          <p:nvPr userDrawn="1">
            <p:custDataLst>
              <p:tags r:id="rId7"/>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pic>
        <p:nvPicPr>
          <p:cNvPr id="24" name="Picture 104" descr="C:\Users\UserSim\Desktop\Capgemini\moto.emf"/>
          <p:cNvPicPr>
            <a:picLocks noChangeAspect="1" noChangeArrowheads="1"/>
          </p:cNvPicPr>
          <p:nvPr userDrawn="1">
            <p:custDataLst>
              <p:tags r:id="rId8"/>
            </p:custDataLst>
          </p:nvPr>
        </p:nvPicPr>
        <p:blipFill>
          <a:blip r:embed="rId14" cstate="email"/>
          <a:srcRect/>
          <a:stretch>
            <a:fillRect/>
          </a:stretch>
        </p:blipFill>
        <p:spPr bwMode="auto">
          <a:xfrm>
            <a:off x="6064418" y="6520717"/>
            <a:ext cx="2770546" cy="239021"/>
          </a:xfrm>
          <a:prstGeom prst="rect">
            <a:avLst/>
          </a:prstGeom>
          <a:noFill/>
        </p:spPr>
      </p:pic>
    </p:spTree>
    <p:extLst>
      <p:ext uri="{BB962C8B-B14F-4D97-AF65-F5344CB8AC3E}">
        <p14:creationId xmlns:p14="http://schemas.microsoft.com/office/powerpoint/2010/main" val="36790728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40783362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3676014" y="838200"/>
            <a:ext cx="5467986"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smtClean="0"/>
              <a:t>Click to add section title</a:t>
            </a:r>
            <a:endParaRPr lang="en-US" dirty="0"/>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4991100" cy="6859588"/>
          </a:xfrm>
          <a:prstGeom prst="rect">
            <a:avLst/>
          </a:prstGeom>
        </p:spPr>
      </p:pic>
    </p:spTree>
    <p:extLst>
      <p:ext uri="{BB962C8B-B14F-4D97-AF65-F5344CB8AC3E}">
        <p14:creationId xmlns:p14="http://schemas.microsoft.com/office/powerpoint/2010/main" val="33537111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4304664" y="838200"/>
            <a:ext cx="4839336"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5274078" y="2946391"/>
            <a:ext cx="3563932"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smtClean="0"/>
              <a:t>Click to add section title</a:t>
            </a:r>
            <a:endParaRPr lang="en-US" dirty="0"/>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4991100" cy="6859588"/>
          </a:xfrm>
          <a:prstGeom prst="rect">
            <a:avLst/>
          </a:prstGeom>
        </p:spPr>
      </p:pic>
    </p:spTree>
    <p:extLst>
      <p:ext uri="{BB962C8B-B14F-4D97-AF65-F5344CB8AC3E}">
        <p14:creationId xmlns:p14="http://schemas.microsoft.com/office/powerpoint/2010/main" val="3146651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reeform 9"/>
          <p:cNvSpPr>
            <a:spLocks/>
          </p:cNvSpPr>
          <p:nvPr userDrawn="1"/>
        </p:nvSpPr>
        <p:spPr bwMode="auto">
          <a:xfrm>
            <a:off x="-234534" y="0"/>
            <a:ext cx="6570222"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3707904" y="-1634"/>
            <a:ext cx="5436096" cy="6859588"/>
          </a:xfrm>
          <a:prstGeom prst="rect">
            <a:avLst/>
          </a:prstGeom>
          <a:noFill/>
        </p:spPr>
        <p:txBody>
          <a:bodyPr anchor="ctr"/>
          <a:lstStyle>
            <a:lvl1pPr marL="0" indent="0" algn="ctr">
              <a:buNone/>
              <a:defRPr/>
            </a:lvl1pPr>
          </a:lstStyle>
          <a:p>
            <a:r>
              <a:rPr lang="en-US" smtClean="0"/>
              <a:t>Click icon to add picture</a:t>
            </a:r>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1704975" y="-1588"/>
            <a:ext cx="7439025"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305991" y="434514"/>
            <a:ext cx="4103991"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2682518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3202525" y="916521"/>
            <a:ext cx="6857997" cy="5024954"/>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385646" y="2708920"/>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385646" y="3645024"/>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4914900" y="2060576"/>
            <a:ext cx="3682604"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385646" y="4630276"/>
            <a:ext cx="2484276" cy="720080"/>
          </a:xfrm>
          <a:prstGeom prst="rect">
            <a:avLst/>
          </a:prstGeom>
        </p:spPr>
        <p:txBody>
          <a:bodyPr anchor="ctr">
            <a:no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2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739835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26"/>
              </a:ext>
            </a:extLst>
          </a:blip>
          <a:srcRect l="81836" t="-4713" b="16530"/>
          <a:stretch/>
        </p:blipFill>
        <p:spPr>
          <a:xfrm>
            <a:off x="8618564" y="164829"/>
            <a:ext cx="318267"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7"/>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906821808"/>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05992" y="2204865"/>
            <a:ext cx="2714144" cy="2924629"/>
          </a:xfrm>
          <a:prstGeom prst="rect">
            <a:avLst/>
          </a:prstGeom>
        </p:spPr>
        <p:txBody>
          <a:bodyPr lIns="0" tIns="0" rIns="0" bIns="0" anchor="b">
            <a:normAutofit/>
          </a:bodyPr>
          <a:lstStyle>
            <a:lvl1pPr>
              <a:lnSpc>
                <a:spcPts val="4650"/>
              </a:lnSpc>
              <a:defRPr sz="4050">
                <a:solidFill>
                  <a:srgbClr val="2C004B"/>
                </a:solidFill>
              </a:defRPr>
            </a:lvl1pPr>
            <a:lvl2pPr marL="342900" indent="0">
              <a:lnSpc>
                <a:spcPts val="4650"/>
              </a:lnSpc>
              <a:buNone/>
              <a:defRPr sz="4050">
                <a:solidFill>
                  <a:srgbClr val="2C004B"/>
                </a:solidFill>
              </a:defRPr>
            </a:lvl2pPr>
          </a:lstStyle>
          <a:p>
            <a:pPr lvl="0"/>
            <a:r>
              <a:rPr lang="en-US" dirty="0"/>
              <a:t>Edit text </a:t>
            </a:r>
            <a:r>
              <a:rPr lang="en-US" dirty="0" smtClean="0"/>
              <a:t>styles</a:t>
            </a:r>
            <a:endParaRPr lang="en-US"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05992" y="5273460"/>
            <a:ext cx="2714144" cy="675820"/>
          </a:xfrm>
          <a:prstGeom prst="rect">
            <a:avLst/>
          </a:prstGeom>
        </p:spPr>
        <p:txBody>
          <a:bodyPr lIns="0" tIns="0" rIns="0" bIns="0">
            <a:normAutofit/>
          </a:bodyPr>
          <a:lstStyle>
            <a:lvl1pPr>
              <a:lnSpc>
                <a:spcPts val="1350"/>
              </a:lnSpc>
              <a:defRPr sz="1200">
                <a:solidFill>
                  <a:srgbClr val="2C004B"/>
                </a:solidFill>
              </a:defRPr>
            </a:lvl1pPr>
            <a:lvl2pPr marL="342900" indent="0">
              <a:buNone/>
              <a:defRPr sz="1350">
                <a:solidFill>
                  <a:srgbClr val="2C004B"/>
                </a:solidFill>
              </a:defRPr>
            </a:lvl2pPr>
          </a:lstStyle>
          <a:p>
            <a:pPr lvl="0"/>
            <a:r>
              <a:rPr lang="en-US" dirty="0"/>
              <a:t>Edit text </a:t>
            </a:r>
            <a:r>
              <a:rPr lang="en-US" dirty="0" smtClean="0"/>
              <a:t>styles</a:t>
            </a:r>
            <a:endParaRPr lang="en-US" dirty="0"/>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2596389" y="0"/>
            <a:ext cx="6547611"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712249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Tree>
    <p:extLst>
      <p:ext uri="{BB962C8B-B14F-4D97-AF65-F5344CB8AC3E}">
        <p14:creationId xmlns:p14="http://schemas.microsoft.com/office/powerpoint/2010/main" val="1960771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7" cstate="print"/>
          <a:srcRect l="120" t="188" r="380" b="564"/>
          <a:stretch>
            <a:fillRect/>
          </a:stretch>
        </p:blipFill>
        <p:spPr>
          <a:xfrm>
            <a:off x="0" y="0"/>
            <a:ext cx="9144000" cy="6353298"/>
          </a:xfrm>
          <a:prstGeom prst="rect">
            <a:avLst/>
          </a:prstGeom>
        </p:spPr>
      </p:pic>
      <p:graphicFrame>
        <p:nvGraphicFramePr>
          <p:cNvPr id="7" name="Object 6"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4224" name="think-cell Slide" r:id="rId8" imgW="360" imgH="360" progId="">
                  <p:embed/>
                </p:oleObj>
              </mc:Choice>
              <mc:Fallback>
                <p:oleObj name="think-cell Slide" r:id="rId8" imgW="360" imgH="360" progId="">
                  <p:embed/>
                  <p:pic>
                    <p:nvPicPr>
                      <p:cNvPr id="0" name="Picture 6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4"/>
            </p:custDataLst>
          </p:nvPr>
        </p:nvSpPr>
        <p:spPr bwMode="auto">
          <a:xfrm>
            <a:off x="13"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pPr defTabSz="957756"/>
            <a:endParaRPr lang="fr-FR" sz="1900" dirty="0">
              <a:solidFill>
                <a:srgbClr val="263147"/>
              </a:solidFill>
            </a:endParaRPr>
          </a:p>
        </p:txBody>
      </p:sp>
      <p:sp>
        <p:nvSpPr>
          <p:cNvPr id="6" name="Espace réservé du contenu 5"/>
          <p:cNvSpPr>
            <a:spLocks noGrp="1"/>
          </p:cNvSpPr>
          <p:nvPr>
            <p:ph sz="quarter" idx="10" hasCustomPrompt="1"/>
            <p:custDataLst>
              <p:tags r:id="rId5"/>
            </p:custDataLst>
          </p:nvPr>
        </p:nvSpPr>
        <p:spPr>
          <a:xfrm>
            <a:off x="298604" y="1502000"/>
            <a:ext cx="6283986" cy="2950251"/>
          </a:xfrm>
        </p:spPr>
        <p:txBody>
          <a:bodyPr/>
          <a:lstStyle/>
          <a:p>
            <a:pPr lvl="0"/>
            <a:r>
              <a:rPr lang="en-US" noProof="0" dirty="0" smtClean="0"/>
              <a:t>Click to edit Master text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64746191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9772340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305991" y="14280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305991"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4680347" y="1824707"/>
            <a:ext cx="4157663"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4680347" y="1412876"/>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305991" y="40814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305991"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4680347" y="4478079"/>
            <a:ext cx="4157663"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4680347" y="4066248"/>
            <a:ext cx="4157663" cy="412363"/>
          </a:xfrm>
          <a:prstGeom prst="rect">
            <a:avLst/>
          </a:prstGeom>
          <a:noFill/>
        </p:spPr>
        <p:txBody>
          <a:bodyPr anchor="b">
            <a:noAutofit/>
          </a:bodyPr>
          <a:lstStyle>
            <a:lvl1pPr algn="l">
              <a:lnSpc>
                <a:spcPts val="1350"/>
              </a:lnSpc>
              <a:defRPr sz="1200" b="0">
                <a:solidFill>
                  <a:schemeClr val="accent2"/>
                </a:solidFill>
              </a:defRPr>
            </a:lvl1pPr>
            <a:lvl2pPr>
              <a:defRPr sz="1050"/>
            </a:lvl2pPr>
            <a:lvl3pPr>
              <a:defRPr sz="900"/>
            </a:lvl3pPr>
            <a:lvl4pPr>
              <a:defRPr sz="825"/>
            </a:lvl4pPr>
            <a:lvl5pPr>
              <a:defRPr sz="825"/>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07109632"/>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4817324"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056709" y="12684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056709" y="1927538"/>
            <a:ext cx="2781301" cy="555448"/>
          </a:xfrm>
          <a:prstGeom prst="rect">
            <a:avLst/>
          </a:prstGeom>
        </p:spPr>
        <p:txBody>
          <a:bodyPr anchor="ctr">
            <a:noAutofit/>
          </a:bodyPr>
          <a:lstStyle>
            <a:lvl1pPr marL="0" marR="0" indent="0" algn="l" defTabSz="685800" rtl="0" eaLnBrk="1" fontAlgn="auto" latinLnBrk="0" hangingPunct="1">
              <a:lnSpc>
                <a:spcPts val="1200"/>
              </a:lnSpc>
              <a:spcBef>
                <a:spcPts val="0"/>
              </a:spcBef>
              <a:spcAft>
                <a:spcPts val="450"/>
              </a:spcAft>
              <a:buClrTx/>
              <a:buSzTx/>
              <a:buFont typeface="Arial" panose="020B0604020202020204" pitchFamily="34" charset="0"/>
              <a:buNone/>
              <a:tabLs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056709" y="25866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056709" y="324578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056709" y="390491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056709" y="4564038"/>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056709" y="5223163"/>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056709" y="5882286"/>
            <a:ext cx="2781301" cy="555448"/>
          </a:xfrm>
          <a:prstGeom prst="rect">
            <a:avLst/>
          </a:prstGeom>
        </p:spPr>
        <p:txBody>
          <a:bodyPr anchor="ctr">
            <a:noAutofit/>
          </a:bodyPr>
          <a:lstStyle>
            <a:lvl1pPr>
              <a:lnSpc>
                <a:spcPts val="1200"/>
              </a:lnSpc>
              <a:spcBef>
                <a:spcPts val="0"/>
              </a:spcBef>
              <a:spcAft>
                <a:spcPts val="450"/>
              </a:spcAft>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6"/>
            <a:ext cx="5620941"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9532691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4162591" y="732975"/>
            <a:ext cx="498140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1533525" y="3913792"/>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1533525" y="5111406"/>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305991" y="1413990"/>
            <a:ext cx="4723421" cy="894840"/>
          </a:xfrm>
          <a:prstGeom prst="rect">
            <a:avLst/>
          </a:prstGeom>
        </p:spPr>
        <p:txBody>
          <a:bodyPr>
            <a:noAutofit/>
          </a:bodyPr>
          <a:lstStyle>
            <a:lvl1pPr>
              <a:lnSpc>
                <a:spcPts val="1650"/>
              </a:lnSpc>
              <a:defRPr sz="13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1533525" y="2611604"/>
            <a:ext cx="2245829" cy="894840"/>
          </a:xfrm>
          <a:prstGeom prst="rect">
            <a:avLst/>
          </a:prstGeom>
        </p:spPr>
        <p:txBody>
          <a:bodyPr anchor="ctr">
            <a:noAutofit/>
          </a:bodyPr>
          <a:lstStyle>
            <a:lvl1pPr>
              <a:lnSpc>
                <a:spcPts val="1200"/>
              </a:lnSpc>
              <a:defRPr sz="105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5544108" y="5276722"/>
            <a:ext cx="3293902" cy="729525"/>
          </a:xfrm>
          <a:prstGeom prst="rect">
            <a:avLst/>
          </a:prstGeom>
        </p:spPr>
        <p:txBody>
          <a:bodyPr>
            <a:noAutofit/>
          </a:bodyPr>
          <a:lstStyle>
            <a:lvl1pPr algn="r">
              <a:lnSpc>
                <a:spcPts val="1350"/>
              </a:lnSpc>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5544108" y="4140765"/>
            <a:ext cx="3293902" cy="974725"/>
          </a:xfrm>
          <a:prstGeom prst="rect">
            <a:avLst/>
          </a:prstGeom>
        </p:spPr>
        <p:txBody>
          <a:bodyPr anchor="b">
            <a:noAutofit/>
          </a:bodyPr>
          <a:lstStyle>
            <a:lvl1pPr algn="r">
              <a:lnSpc>
                <a:spcPts val="2250"/>
              </a:lnSpc>
              <a:defRPr sz="195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3907192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4696606"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6574870" y="1370346"/>
            <a:ext cx="2263140" cy="4684811"/>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6574870"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4046924" y="948200"/>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587347" y="4963915"/>
            <a:ext cx="2472485" cy="331986"/>
          </a:xfrm>
          <a:prstGeom prst="rect">
            <a:avLst/>
          </a:prstGeom>
          <a:noFill/>
        </p:spPr>
        <p:txBody>
          <a:bodyPr anchor="ctr">
            <a:noAutofit/>
          </a:bodyPr>
          <a:lstStyle>
            <a:lvl1pPr algn="l">
              <a:defRPr sz="1200" b="1">
                <a:solidFill>
                  <a:schemeClr val="bg1"/>
                </a:solidFill>
              </a:defRPr>
            </a:lvl1pPr>
            <a:lvl2pPr>
              <a:defRPr sz="1050"/>
            </a:lvl2pPr>
            <a:lvl3pPr>
              <a:defRPr sz="900"/>
            </a:lvl3pPr>
            <a:lvl4pPr>
              <a:defRPr sz="825"/>
            </a:lvl4pPr>
            <a:lvl5pPr>
              <a:defRPr sz="825"/>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587347" y="3601840"/>
            <a:ext cx="2472485" cy="412363"/>
          </a:xfrm>
          <a:prstGeom prst="rect">
            <a:avLst/>
          </a:prstGeom>
          <a:noFill/>
        </p:spPr>
        <p:txBody>
          <a:bodyPr anchor="ctr">
            <a:noAutofit/>
          </a:bodyPr>
          <a:lstStyle>
            <a:lvl1pPr algn="l">
              <a:spcAft>
                <a:spcPts val="0"/>
              </a:spcAft>
              <a:defRPr sz="1350" b="1">
                <a:solidFill>
                  <a:schemeClr val="bg1"/>
                </a:solidFill>
              </a:defRPr>
            </a:lvl1pPr>
            <a:lvl2pPr>
              <a:defRPr sz="1050"/>
            </a:lvl2pPr>
            <a:lvl3pPr>
              <a:defRPr sz="900"/>
            </a:lvl3pPr>
            <a:lvl4pPr>
              <a:defRPr sz="825"/>
            </a:lvl4pPr>
            <a:lvl5pPr>
              <a:defRPr sz="825"/>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586561" y="4029586"/>
            <a:ext cx="2478108" cy="894840"/>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586561" y="5286886"/>
            <a:ext cx="2473271" cy="713864"/>
          </a:xfrm>
          <a:prstGeom prst="rect">
            <a:avLst/>
          </a:prstGeom>
        </p:spPr>
        <p:txBody>
          <a:bodyPr>
            <a:noAutofit/>
          </a:bodyPr>
          <a:lstStyle>
            <a:lvl1pPr>
              <a:lnSpc>
                <a:spcPct val="100000"/>
              </a:lnSpc>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4045331" y="1370346"/>
            <a:ext cx="2263140" cy="1951038"/>
          </a:xfrm>
          <a:prstGeom prst="rect">
            <a:avLst/>
          </a:prstGeom>
        </p:spPr>
        <p:txBody>
          <a:bodyPr>
            <a:noAutofit/>
          </a:bodyPr>
          <a:lstStyle>
            <a:lvl1pPr marL="175022" marR="0" indent="-175022"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4055172" y="3683544"/>
            <a:ext cx="2263140" cy="412363"/>
          </a:xfrm>
          <a:prstGeom prst="rect">
            <a:avLst/>
          </a:prstGeom>
          <a:noFill/>
        </p:spPr>
        <p:txBody>
          <a:bodyPr anchor="ctr">
            <a:normAutofit/>
          </a:bodyPr>
          <a:lstStyle>
            <a:lvl1pPr algn="l">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4053579" y="4105691"/>
            <a:ext cx="2263140" cy="1951038"/>
          </a:xfrm>
          <a:prstGeom prst="rect">
            <a:avLst/>
          </a:prstGeom>
        </p:spPr>
        <p:txBody>
          <a:bodyPr>
            <a:noAutofit/>
          </a:bodyPr>
          <a:lstStyle>
            <a:lvl1pPr marL="214313" marR="0" indent="-214313" algn="l" defTabSz="685800" rtl="0" eaLnBrk="1" fontAlgn="auto" latinLnBrk="0" hangingPunct="1">
              <a:lnSpc>
                <a:spcPct val="90000"/>
              </a:lnSpc>
              <a:spcBef>
                <a:spcPts val="750"/>
              </a:spcBef>
              <a:spcAft>
                <a:spcPts val="0"/>
              </a:spcAft>
              <a:buClr>
                <a:schemeClr val="accent5"/>
              </a:buClr>
              <a:buSzTx/>
              <a:buFont typeface="Wingdings" panose="05000000000000000000" pitchFamily="2" charset="2"/>
              <a:buChar char="§"/>
              <a:tabLst/>
              <a:defRPr sz="1050"/>
            </a:lvl1pPr>
          </a:lstStyle>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r>
              <a:rPr lang="en-US" dirty="0"/>
              <a:t>Click to insert bullet point</a:t>
            </a:r>
          </a:p>
          <a:p>
            <a:pPr marL="214313" marR="0" lvl="0" indent="-214313" algn="l" defTabSz="685800" rtl="0" eaLnBrk="1" fontAlgn="auto" latinLnBrk="0" hangingPunct="1">
              <a:lnSpc>
                <a:spcPct val="90000"/>
              </a:lnSpc>
              <a:spcBef>
                <a:spcPts val="75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571971" y="1028252"/>
            <a:ext cx="1956917"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chemeClr val="tx2"/>
                </a:solidFill>
                <a:latin typeface="+mj-lt"/>
                <a:cs typeface="Arial" panose="020B0604020202020204" pitchFamily="34" charset="0"/>
              </a:rPr>
              <a:t>Presentation Title | Author | Date</a:t>
            </a:r>
            <a:endParaRPr lang="en-US" sz="600" kern="0" dirty="0">
              <a:solidFill>
                <a:schemeClr val="tx2"/>
              </a:solidFill>
              <a:latin typeface="+mj-lt"/>
              <a:cs typeface="Arial" panose="020B0604020202020204" pitchFamily="34" charset="0"/>
            </a:endParaRP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6616843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332986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3190342" y="-2148"/>
            <a:ext cx="5953658"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3068960"/>
            <a:ext cx="5022093" cy="3375382"/>
          </a:xfrm>
          <a:prstGeom prst="rect">
            <a:avLst/>
          </a:prstGeom>
        </p:spPr>
        <p:txBody>
          <a:bodyPr>
            <a:noAutofit/>
          </a:bodyPr>
          <a:lstStyle>
            <a:lvl1pPr>
              <a:lnSpc>
                <a:spcPts val="1500"/>
              </a:lnSpc>
              <a:spcAft>
                <a:spcPts val="1350"/>
              </a:spcAft>
              <a:defRPr sz="1200">
                <a:solidFill>
                  <a:schemeClr val="bg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305992" y="2002973"/>
            <a:ext cx="753347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25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chemeClr val="bg1"/>
                </a:solidFill>
                <a:latin typeface="+mj-lt"/>
                <a:cs typeface="Arial" panose="020B0604020202020204" pitchFamily="34" charset="0"/>
              </a:rPr>
              <a:t>Presentation Title | Author | Date</a:t>
            </a:r>
            <a:endParaRPr lang="en-US" sz="600" kern="0" dirty="0">
              <a:solidFill>
                <a:schemeClr val="bg1"/>
              </a:solidFill>
              <a:latin typeface="+mj-lt"/>
              <a:cs typeface="Arial" panose="020B0604020202020204" pitchFamily="34" charset="0"/>
            </a:endParaRPr>
          </a:p>
        </p:txBody>
      </p:sp>
    </p:spTree>
    <p:extLst>
      <p:ext uri="{BB962C8B-B14F-4D97-AF65-F5344CB8AC3E}">
        <p14:creationId xmlns:p14="http://schemas.microsoft.com/office/powerpoint/2010/main" val="3284133617"/>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05991" y="2010607"/>
            <a:ext cx="4157663"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4680349" y="2010606"/>
            <a:ext cx="4137333"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4680349" y="1420990"/>
            <a:ext cx="4137333"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305991" y="404813"/>
            <a:ext cx="8208447"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1273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9144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319866"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6163390"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3241628" y="1423338"/>
            <a:ext cx="2674620" cy="412363"/>
          </a:xfrm>
          <a:prstGeom prst="rect">
            <a:avLst/>
          </a:prstGeom>
          <a:noFill/>
        </p:spPr>
        <p:txBody>
          <a:bodyPr anchor="ctr">
            <a:noAutofit/>
          </a:bodyPr>
          <a:lstStyle>
            <a:lvl1pPr algn="l">
              <a:defRPr sz="1350" b="0">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305991" y="4231997"/>
            <a:ext cx="8532019"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19866"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3241628"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6163390" y="1866556"/>
            <a:ext cx="2674620"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9866" y="4674188"/>
            <a:ext cx="8518144" cy="1799211"/>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Tree>
    <p:extLst>
      <p:ext uri="{BB962C8B-B14F-4D97-AF65-F5344CB8AC3E}">
        <p14:creationId xmlns:p14="http://schemas.microsoft.com/office/powerpoint/2010/main" val="9010313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494570" y="1556793"/>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494570" y="3320915"/>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494570" y="5085036"/>
            <a:ext cx="7343440" cy="1368152"/>
          </a:xfrm>
          <a:prstGeom prst="rect">
            <a:avLst/>
          </a:prstGeom>
        </p:spPr>
        <p:txBody>
          <a:bodyPr anchor="ct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282547" y="3487371"/>
            <a:ext cx="964466"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282547" y="1642923"/>
            <a:ext cx="959438"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282547" y="5168264"/>
            <a:ext cx="966273"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350"/>
            </a:p>
          </p:txBody>
        </p:sp>
      </p:grpSp>
    </p:spTree>
    <p:extLst>
      <p:ext uri="{BB962C8B-B14F-4D97-AF65-F5344CB8AC3E}">
        <p14:creationId xmlns:p14="http://schemas.microsoft.com/office/powerpoint/2010/main" val="2186097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1" y="23"/>
          <a:ext cx="135749" cy="143985"/>
        </p:xfrm>
        <a:graphic>
          <a:graphicData uri="http://schemas.openxmlformats.org/presentationml/2006/ole">
            <mc:AlternateContent xmlns:mc="http://schemas.openxmlformats.org/markup-compatibility/2006">
              <mc:Choice xmlns:v="urn:schemas-microsoft-com:vml" Requires="v">
                <p:oleObj spid="_x0000_s5248" name="think-cell Slide" r:id="rId6" imgW="360" imgH="360" progId="">
                  <p:embed/>
                </p:oleObj>
              </mc:Choice>
              <mc:Fallback>
                <p:oleObj name="think-cell Slide" r:id="rId6" imgW="360" imgH="360" progId="">
                  <p:embed/>
                  <p:pic>
                    <p:nvPicPr>
                      <p:cNvPr id="0" name="Picture 6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 y="23"/>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1494771"/>
            <a:ext cx="884548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9144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4951143" y="2032334"/>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683568"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926595" y="2027571"/>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277075" y="2708276"/>
            <a:ext cx="648632" cy="314325"/>
          </a:xfrm>
          <a:prstGeom prst="rect">
            <a:avLst/>
          </a:prstGeom>
        </p:spPr>
        <p:txBody>
          <a:bodyPr anchor="ctr">
            <a:noAutofit/>
          </a:bodyPr>
          <a:lstStyle>
            <a:lvl1pPr algn="ctr">
              <a:defRPr sz="12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2695842"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2938869" y="2027571"/>
            <a:ext cx="1296144"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3284822" y="2708276"/>
            <a:ext cx="648632" cy="314325"/>
          </a:xfrm>
          <a:prstGeom prst="rect">
            <a:avLst/>
          </a:prstGeom>
        </p:spPr>
        <p:txBody>
          <a:bodyPr anchor="ctr">
            <a:noAutofit/>
          </a:bodyPr>
          <a:lstStyle>
            <a:lvl1pPr algn="ctr">
              <a:defRPr sz="12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4708116"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5285072" y="2708276"/>
            <a:ext cx="648632" cy="314325"/>
          </a:xfrm>
          <a:prstGeom prst="rect">
            <a:avLst/>
          </a:prstGeom>
        </p:spPr>
        <p:txBody>
          <a:bodyPr anchor="ctr">
            <a:noAutofit/>
          </a:bodyPr>
          <a:lstStyle>
            <a:lvl1pPr algn="ctr">
              <a:defRPr sz="12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6963417" y="2032334"/>
            <a:ext cx="1296144"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6720390" y="3717032"/>
            <a:ext cx="1782198" cy="720080"/>
          </a:xfrm>
          <a:prstGeom prst="rect">
            <a:avLst/>
          </a:prstGeom>
        </p:spPr>
        <p:txBody>
          <a:bodyPr>
            <a:noAutofit/>
          </a:bodyPr>
          <a:lstStyle>
            <a:lvl1pPr algn="ctr">
              <a:lnSpc>
                <a:spcPts val="1050"/>
              </a:lnSpc>
              <a:spcBef>
                <a:spcPts val="450"/>
              </a:spcBef>
              <a:defRPr sz="9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7313897" y="2708276"/>
            <a:ext cx="648632" cy="314325"/>
          </a:xfrm>
          <a:prstGeom prst="rect">
            <a:avLst/>
          </a:prstGeom>
        </p:spPr>
        <p:txBody>
          <a:bodyPr anchor="ctr">
            <a:noAutofit/>
          </a:bodyPr>
          <a:lstStyle>
            <a:lvl1pPr algn="ctr">
              <a:defRPr sz="12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845586" y="5308653"/>
            <a:ext cx="1242138" cy="576064"/>
          </a:xfrm>
          <a:prstGeom prst="rect">
            <a:avLst/>
          </a:prstGeom>
        </p:spPr>
        <p:txBody>
          <a:bodyPr anchor="ctr">
            <a:noAutofit/>
          </a:bodyPr>
          <a:lstStyle>
            <a:lvl1pPr algn="ctr">
              <a:lnSpc>
                <a:spcPts val="2400"/>
              </a:lnSpc>
              <a:defRPr sz="2100" b="1">
                <a:solidFill>
                  <a:srgbClr val="2B0A3D"/>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162546" y="5163113"/>
            <a:ext cx="6299559" cy="867147"/>
          </a:xfrm>
          <a:prstGeom prst="rect">
            <a:avLst/>
          </a:prstGeom>
        </p:spPr>
        <p:txBody>
          <a:bodyPr anchor="ctr">
            <a:noAutofit/>
          </a:bodyPr>
          <a:lstStyle>
            <a:lvl1pPr algn="l">
              <a:lnSpc>
                <a:spcPts val="1350"/>
              </a:lnSpc>
              <a:spcBef>
                <a:spcPts val="450"/>
              </a:spcBef>
              <a:defRPr sz="1200"/>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3111406"/>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6404341" y="-1038742"/>
            <a:ext cx="1706401" cy="3772916"/>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305991"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3250406" y="2423886"/>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6194822" y="2406300"/>
            <a:ext cx="2643188"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543762" y="3332369"/>
            <a:ext cx="2167646" cy="645047"/>
          </a:xfrm>
          <a:prstGeom prst="rect">
            <a:avLst/>
          </a:prstGeom>
          <a:noFill/>
        </p:spPr>
        <p:txBody>
          <a:bodyPr anchor="ctr">
            <a:noAutofit/>
          </a:bodyPr>
          <a:lstStyle>
            <a:lvl1pPr algn="l">
              <a:lnSpc>
                <a:spcPts val="1350"/>
              </a:lnSpc>
              <a:defRPr sz="1200" b="1">
                <a:solidFill>
                  <a:srgbClr val="12ABDB"/>
                </a:solidFill>
              </a:defRPr>
            </a:lvl1pPr>
            <a:lvl2pPr>
              <a:defRPr sz="1050"/>
            </a:lvl2pPr>
            <a:lvl3pPr>
              <a:defRPr sz="900"/>
            </a:lvl3pPr>
            <a:lvl4pPr>
              <a:defRPr sz="825"/>
            </a:lvl4pPr>
            <a:lvl5pPr>
              <a:defRPr sz="825"/>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543762" y="4079992"/>
            <a:ext cx="2155664" cy="1711208"/>
          </a:xfrm>
          <a:prstGeom prst="rect">
            <a:avLst/>
          </a:prstGeom>
        </p:spPr>
        <p:txBody>
          <a:bodyPr>
            <a:noAutofit/>
          </a:bodyPr>
          <a:lstStyle>
            <a:lvl1pPr>
              <a:lnSpc>
                <a:spcPct val="100000"/>
              </a:lnSpc>
              <a:defRPr sz="1050"/>
            </a:lvl1pPr>
            <a:lvl2pPr>
              <a:lnSpc>
                <a:spcPts val="1050"/>
              </a:lnSpc>
              <a:defRPr sz="900"/>
            </a:lvl2pPr>
            <a:lvl3pPr>
              <a:lnSpc>
                <a:spcPts val="975"/>
              </a:lnSpc>
              <a:defRPr sz="825"/>
            </a:lvl3pPr>
            <a:lvl4pPr>
              <a:lnSpc>
                <a:spcPts val="900"/>
              </a:lnSpc>
              <a:defRPr sz="750"/>
            </a:lvl4pPr>
            <a:lvl5pPr>
              <a:lnSpc>
                <a:spcPct val="100000"/>
              </a:lnSpc>
              <a:defRPr sz="9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3488177" y="3332369"/>
            <a:ext cx="2167646" cy="645047"/>
          </a:xfrm>
          <a:prstGeom prst="rect">
            <a:avLst/>
          </a:prstGeom>
          <a:noFill/>
        </p:spPr>
        <p:txBody>
          <a:bodyPr anchor="ctr">
            <a:noAutofit/>
          </a:bodyPr>
          <a:lstStyle>
            <a:lvl1pPr algn="l">
              <a:lnSpc>
                <a:spcPts val="1350"/>
              </a:lnSpc>
              <a:defRPr sz="1200" b="1">
                <a:solidFill>
                  <a:srgbClr val="FF304C"/>
                </a:solidFill>
              </a:defRPr>
            </a:lvl1pPr>
            <a:lvl2pPr>
              <a:defRPr sz="1050"/>
            </a:lvl2pPr>
            <a:lvl3pPr>
              <a:defRPr sz="900"/>
            </a:lvl3pPr>
            <a:lvl4pPr>
              <a:defRPr sz="825"/>
            </a:lvl4pPr>
            <a:lvl5pPr>
              <a:defRPr sz="825"/>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6432593" y="3332369"/>
            <a:ext cx="2167646" cy="645047"/>
          </a:xfrm>
          <a:prstGeom prst="rect">
            <a:avLst/>
          </a:prstGeom>
          <a:noFill/>
        </p:spPr>
        <p:txBody>
          <a:bodyPr anchor="ctr">
            <a:noAutofit/>
          </a:bodyPr>
          <a:lstStyle>
            <a:lvl1pPr algn="l">
              <a:lnSpc>
                <a:spcPts val="1350"/>
              </a:lnSpc>
              <a:defRPr sz="1200" b="1">
                <a:solidFill>
                  <a:srgbClr val="2C004B"/>
                </a:solidFill>
              </a:defRPr>
            </a:lvl1pPr>
            <a:lvl2pPr>
              <a:defRPr sz="1050"/>
            </a:lvl2pPr>
            <a:lvl3pPr>
              <a:defRPr sz="900"/>
            </a:lvl3pPr>
            <a:lvl4pPr>
              <a:defRPr sz="825"/>
            </a:lvl4pPr>
            <a:lvl5pPr>
              <a:defRPr sz="825"/>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6373598" y="295729"/>
            <a:ext cx="2195930" cy="876300"/>
          </a:xfrm>
          <a:prstGeom prst="rect">
            <a:avLst/>
          </a:prstGeom>
        </p:spPr>
        <p:txBody>
          <a:bodyPr anchor="t">
            <a:noAutofit/>
          </a:bodyPr>
          <a:lstStyle>
            <a:lvl1pPr>
              <a:lnSpc>
                <a:spcPct val="100000"/>
              </a:lnSpc>
              <a:defRPr sz="1200" b="1"/>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8618564" y="164829"/>
            <a:ext cx="318267"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4857924"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3500159" y="4079992"/>
            <a:ext cx="2155664" cy="1711208"/>
          </a:xfrm>
          <a:prstGeom prst="rect">
            <a:avLst/>
          </a:prstGeom>
        </p:spPr>
        <p:txBody>
          <a:bodyPr>
            <a:noAutofit/>
          </a:bodyPr>
          <a:lstStyle>
            <a:lvl1pPr>
              <a:lnSpc>
                <a:spcPct val="100000"/>
              </a:lnSpc>
              <a:defRPr sz="1050"/>
            </a:lvl1pPr>
            <a:lvl2pPr>
              <a:lnSpc>
                <a:spcPts val="1050"/>
              </a:lnSpc>
              <a:buClr>
                <a:schemeClr val="accent4"/>
              </a:buClr>
              <a:defRPr sz="900"/>
            </a:lvl2pPr>
            <a:lvl3pPr>
              <a:lnSpc>
                <a:spcPts val="975"/>
              </a:lnSpc>
              <a:buClr>
                <a:schemeClr val="accent4"/>
              </a:buClr>
              <a:defRPr sz="825"/>
            </a:lvl3pPr>
            <a:lvl4pPr>
              <a:lnSpc>
                <a:spcPts val="900"/>
              </a:lnSpc>
              <a:buClr>
                <a:schemeClr val="accent4"/>
              </a:buClr>
              <a:defRPr sz="750"/>
            </a:lvl4pPr>
            <a:lvl5pPr>
              <a:lnSpc>
                <a:spcPct val="100000"/>
              </a:lnSpc>
              <a:defRPr sz="9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6444575" y="4079992"/>
            <a:ext cx="2155664" cy="1711208"/>
          </a:xfrm>
          <a:prstGeom prst="rect">
            <a:avLst/>
          </a:prstGeom>
        </p:spPr>
        <p:txBody>
          <a:bodyPr>
            <a:noAutofit/>
          </a:bodyPr>
          <a:lstStyle>
            <a:lvl1pPr>
              <a:lnSpc>
                <a:spcPct val="100000"/>
              </a:lnSpc>
              <a:defRPr sz="1050"/>
            </a:lvl1pPr>
            <a:lvl2pPr>
              <a:lnSpc>
                <a:spcPts val="1050"/>
              </a:lnSpc>
              <a:buClr>
                <a:schemeClr val="accent3"/>
              </a:buClr>
              <a:defRPr sz="900"/>
            </a:lvl2pPr>
            <a:lvl3pPr>
              <a:lnSpc>
                <a:spcPts val="975"/>
              </a:lnSpc>
              <a:buClr>
                <a:schemeClr val="accent3"/>
              </a:buClr>
              <a:defRPr sz="825"/>
            </a:lvl3pPr>
            <a:lvl4pPr>
              <a:lnSpc>
                <a:spcPts val="900"/>
              </a:lnSpc>
              <a:buClr>
                <a:schemeClr val="accent3"/>
              </a:buClr>
              <a:defRPr sz="750"/>
            </a:lvl4pPr>
            <a:lvl5pPr>
              <a:lnSpc>
                <a:spcPct val="100000"/>
              </a:lnSpc>
              <a:defRPr sz="9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Tree>
    <p:extLst>
      <p:ext uri="{BB962C8B-B14F-4D97-AF65-F5344CB8AC3E}">
        <p14:creationId xmlns:p14="http://schemas.microsoft.com/office/powerpoint/2010/main" val="1961224072"/>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4172696" y="4734096"/>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4172697" y="2944150"/>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4137110" y="1186057"/>
            <a:ext cx="903011"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0" y="0"/>
            <a:ext cx="356197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4"/>
              </a:ext>
            </a:extLst>
          </a:blip>
          <a:srcRect t="7669"/>
          <a:stretch>
            <a:fillRect/>
          </a:stretch>
        </p:blipFill>
        <p:spPr>
          <a:xfrm rot="7221508" flipH="1" flipV="1">
            <a:off x="-969671" y="-447427"/>
            <a:ext cx="4694967" cy="3313930"/>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4285407" y="1525458"/>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4285407" y="3284121"/>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4285407" y="5061943"/>
            <a:ext cx="647447" cy="482705"/>
          </a:xfrm>
          <a:prstGeom prst="rect">
            <a:avLst/>
          </a:prstGeom>
          <a:noFill/>
        </p:spPr>
        <p:txBody>
          <a:bodyPr anchor="ctr">
            <a:noAutofit/>
          </a:bodyPr>
          <a:lstStyle>
            <a:lvl1pPr algn="ctr">
              <a:lnSpc>
                <a:spcPts val="2250"/>
              </a:lnSpc>
              <a:defRPr sz="1950" b="0">
                <a:solidFill>
                  <a:srgbClr val="2C004B"/>
                </a:solidFill>
              </a:defRPr>
            </a:lvl1pPr>
            <a:lvl2pPr>
              <a:defRPr sz="1050"/>
            </a:lvl2pPr>
            <a:lvl3pPr>
              <a:defRPr sz="900"/>
            </a:lvl3pPr>
            <a:lvl4pPr>
              <a:defRPr sz="825"/>
            </a:lvl4pPr>
            <a:lvl5pPr>
              <a:defRPr sz="825"/>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320037" y="3367132"/>
            <a:ext cx="2753120" cy="2993216"/>
          </a:xfrm>
          <a:prstGeom prst="rect">
            <a:avLst/>
          </a:prstGeom>
        </p:spPr>
        <p:txBody>
          <a:bodyPr>
            <a:noAutofit/>
          </a:bodyPr>
          <a:lstStyle>
            <a:lvl1pPr>
              <a:lnSpc>
                <a:spcPts val="1650"/>
              </a:lnSpc>
              <a:defRPr sz="1350"/>
            </a:lvl1pPr>
            <a:lvl2pPr>
              <a:lnSpc>
                <a:spcPts val="1350"/>
              </a:lnSpc>
              <a:buClr>
                <a:schemeClr val="accent3"/>
              </a:buClr>
              <a:defRPr sz="1200"/>
            </a:lvl2pPr>
            <a:lvl3pPr>
              <a:lnSpc>
                <a:spcPts val="1200"/>
              </a:lnSpc>
              <a:buClr>
                <a:schemeClr val="accent3"/>
              </a:buClr>
              <a:defRPr sz="1050"/>
            </a:lvl3pPr>
            <a:lvl4pPr>
              <a:lnSpc>
                <a:spcPts val="1050"/>
              </a:lnSpc>
              <a:buClr>
                <a:schemeClr val="accent3"/>
              </a:buClr>
              <a:defRPr sz="900"/>
            </a:lvl4pPr>
            <a:lvl5pPr>
              <a:lnSpc>
                <a:spcPct val="100000"/>
              </a:lnSpc>
              <a:defRPr sz="9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199775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5188417" y="825195"/>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5188417" y="1268414"/>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5188417" y="2583859"/>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5188417" y="3027077"/>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5188417" y="4361681"/>
            <a:ext cx="3649592" cy="412363"/>
          </a:xfrm>
          <a:prstGeom prst="rect">
            <a:avLst/>
          </a:prstGeom>
          <a:noFill/>
        </p:spPr>
        <p:txBody>
          <a:bodyPr anchor="ctr">
            <a:noAutofit/>
          </a:bodyPr>
          <a:lstStyle>
            <a:lvl1pPr algn="l">
              <a:defRPr sz="1350" b="0">
                <a:solidFill>
                  <a:schemeClr val="tx2"/>
                </a:solidFill>
              </a:defRPr>
            </a:lvl1pPr>
            <a:lvl2pPr>
              <a:defRPr sz="1050"/>
            </a:lvl2pPr>
            <a:lvl3pPr>
              <a:defRPr sz="900"/>
            </a:lvl3pPr>
            <a:lvl4pPr>
              <a:defRPr sz="825"/>
            </a:lvl4pPr>
            <a:lvl5pPr>
              <a:defRPr sz="825"/>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5188417" y="4804899"/>
            <a:ext cx="3649592" cy="996793"/>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3"/>
              </a:buClr>
              <a:defRPr sz="900">
                <a:solidFill>
                  <a:schemeClr val="tx1"/>
                </a:solidFill>
              </a:defRPr>
            </a:lvl2pPr>
            <a:lvl3pPr marL="260747" indent="-130969">
              <a:lnSpc>
                <a:spcPts val="1050"/>
              </a:lnSpc>
              <a:buClr>
                <a:schemeClr val="accent3"/>
              </a:buClr>
              <a:defRPr sz="900">
                <a:solidFill>
                  <a:schemeClr val="tx1"/>
                </a:solidFill>
              </a:defRPr>
            </a:lvl3pPr>
            <a:lvl4pPr marL="382191" indent="-121444">
              <a:lnSpc>
                <a:spcPts val="900"/>
              </a:lnSpc>
              <a:buClr>
                <a:schemeClr val="accent3"/>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39" name="Rectangle 27">
            <a:hlinkClick r:id="rId5"/>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7170245"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268775646"/>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468087" y="190341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4841397" y="190341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468087" y="437945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4841397" y="4379454"/>
            <a:ext cx="1089422"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1655676"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6030032" y="190341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1655676"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6030032" y="4379454"/>
            <a:ext cx="2807978" cy="1671637"/>
          </a:xfrm>
          <a:prstGeom prst="rect">
            <a:avLst/>
          </a:prstGeom>
        </p:spPr>
        <p:txBody>
          <a:bodyPr>
            <a:noAutofit/>
          </a:bodyPr>
          <a:lstStyle>
            <a:lvl1pPr>
              <a:lnSpc>
                <a:spcPts val="1200"/>
              </a:lnSpc>
              <a:defRPr sz="1050">
                <a:solidFill>
                  <a:schemeClr val="tx1"/>
                </a:solidFill>
              </a:defRPr>
            </a:lvl1pPr>
            <a:lvl2pPr marL="129779" indent="-126206">
              <a:lnSpc>
                <a:spcPts val="1050"/>
              </a:lnSpc>
              <a:buClr>
                <a:schemeClr val="accent1"/>
              </a:buClr>
              <a:defRPr sz="900">
                <a:solidFill>
                  <a:schemeClr val="tx1"/>
                </a:solidFill>
              </a:defRPr>
            </a:lvl2pPr>
            <a:lvl3pPr marL="260747" indent="-130969">
              <a:lnSpc>
                <a:spcPts val="1050"/>
              </a:lnSpc>
              <a:buClr>
                <a:schemeClr val="accent1"/>
              </a:buClr>
              <a:defRPr sz="900">
                <a:solidFill>
                  <a:schemeClr val="tx1"/>
                </a:solidFill>
              </a:defRPr>
            </a:lvl3pPr>
            <a:lvl4pPr marL="382191" indent="-121444">
              <a:lnSpc>
                <a:spcPts val="900"/>
              </a:lnSpc>
              <a:buClr>
                <a:schemeClr val="accent1"/>
              </a:buClr>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Tree>
    <p:extLst>
      <p:ext uri="{BB962C8B-B14F-4D97-AF65-F5344CB8AC3E}">
        <p14:creationId xmlns:p14="http://schemas.microsoft.com/office/powerpoint/2010/main" val="39079083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4978586" y="662160"/>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4978586" y="4374298"/>
            <a:ext cx="3662752" cy="412363"/>
          </a:xfrm>
          <a:prstGeom prst="rect">
            <a:avLst/>
          </a:prstGeom>
          <a:noFill/>
        </p:spPr>
        <p:txBody>
          <a:bodyPr anchor="ctr">
            <a:noAutofit/>
          </a:bodyPr>
          <a:lstStyle>
            <a:lvl1pPr algn="l">
              <a:lnSpc>
                <a:spcPts val="2250"/>
              </a:lnSpc>
              <a:defRPr sz="1950" b="0">
                <a:solidFill>
                  <a:srgbClr val="12ABDB"/>
                </a:solidFill>
              </a:defRPr>
            </a:lvl1pPr>
            <a:lvl2pPr>
              <a:defRPr sz="1050"/>
            </a:lvl2pPr>
            <a:lvl3pPr>
              <a:defRPr sz="900"/>
            </a:lvl3pPr>
            <a:lvl4pPr>
              <a:defRPr sz="825"/>
            </a:lvl4pPr>
            <a:lvl5pPr>
              <a:defRPr sz="825"/>
            </a:lvl5pPr>
          </a:lstStyle>
          <a:p>
            <a:pPr lvl="0"/>
            <a:r>
              <a:rPr lang="en-US" smtClean="0"/>
              <a:t>Click to 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4978585" y="4810700"/>
            <a:ext cx="3662753" cy="1717101"/>
          </a:xfrm>
          <a:prstGeom prst="rect">
            <a:avLst/>
          </a:prstGeom>
        </p:spPr>
        <p:txBody>
          <a:bodyPr>
            <a:noAutofit/>
          </a:bodyPr>
          <a:lstStyle>
            <a:lvl1pPr>
              <a:lnSpc>
                <a:spcPts val="1200"/>
              </a:lnSpc>
              <a:defRPr sz="1050"/>
            </a:lvl1pPr>
            <a:lvl2pPr marL="129779" indent="-126206">
              <a:lnSpc>
                <a:spcPts val="1050"/>
              </a:lnSpc>
              <a:defRPr sz="900"/>
            </a:lvl2pPr>
            <a:lvl3pPr marL="260747" indent="-130969">
              <a:lnSpc>
                <a:spcPts val="900"/>
              </a:lnSpc>
              <a:defRPr sz="825"/>
            </a:lvl3pPr>
            <a:lvl4pPr marL="303610" indent="-86916">
              <a:lnSpc>
                <a:spcPts val="825"/>
              </a:lnSpc>
              <a:defRPr sz="750"/>
            </a:lvl4pPr>
            <a:lvl5pPr>
              <a:lnSpc>
                <a:spcPct val="100000"/>
              </a:lnSpc>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4978585"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7104822" y="1265729"/>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4978585"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7104822" y="2455545"/>
            <a:ext cx="1486236" cy="1058371"/>
          </a:xfrm>
          <a:prstGeom prst="rect">
            <a:avLst/>
          </a:prstGeom>
        </p:spPr>
        <p:txBody>
          <a:bodyPr>
            <a:noAutofit/>
          </a:bodyPr>
          <a:lstStyle>
            <a:lvl1pPr>
              <a:lnSpc>
                <a:spcPts val="1050"/>
              </a:lnSpc>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4735698"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pt-PT" sz="1350"/>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4266306" y="4703083"/>
            <a:ext cx="310754"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4103902" y="4458435"/>
            <a:ext cx="47315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pt-PT" sz="1350"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309520" y="4869077"/>
            <a:ext cx="2508065" cy="1088820"/>
          </a:xfrm>
          <a:prstGeom prst="rect">
            <a:avLst/>
          </a:prstGeom>
        </p:spPr>
        <p:txBody>
          <a:bodyPr anchor="b">
            <a:noAutofit/>
          </a:bodyPr>
          <a:lstStyle>
            <a:lvl1pPr>
              <a:lnSpc>
                <a:spcPts val="1200"/>
              </a:lnSpc>
              <a:spcAft>
                <a:spcPts val="0"/>
              </a:spcAft>
              <a:defRPr sz="10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chemeClr val="bg1"/>
                </a:solidFill>
                <a:latin typeface="+mj-lt"/>
                <a:cs typeface="Arial" panose="020B0604020202020204" pitchFamily="34" charset="0"/>
              </a:rPr>
              <a:t>Presentation Title | Author | Date</a:t>
            </a:r>
            <a:endParaRPr lang="en-US" sz="600" kern="0" dirty="0">
              <a:solidFill>
                <a:schemeClr val="bg1"/>
              </a:solidFill>
              <a:latin typeface="+mj-lt"/>
              <a:cs typeface="Arial" panose="020B0604020202020204" pitchFamily="34" charset="0"/>
            </a:endParaRP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1790740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5046119"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305991" y="2439343"/>
            <a:ext cx="3705134" cy="1008112"/>
          </a:xfrm>
          <a:prstGeom prst="rect">
            <a:avLst/>
          </a:prstGeom>
        </p:spPr>
        <p:txBody>
          <a:bodyPr anchor="t">
            <a:noAutofit/>
          </a:bodyPr>
          <a:lstStyle>
            <a:lvl1pPr algn="l">
              <a:lnSpc>
                <a:spcPts val="1350"/>
              </a:lnSpc>
              <a:spcAft>
                <a:spcPts val="450"/>
              </a:spcAft>
              <a:defRPr sz="120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5922150" y="140492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5922150" y="5918247"/>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5922150" y="501558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5922150" y="411291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5922150" y="3210251"/>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5922150" y="2307586"/>
            <a:ext cx="2915860" cy="524886"/>
          </a:xfrm>
          <a:prstGeom prst="rect">
            <a:avLst/>
          </a:prstGeom>
        </p:spPr>
        <p:txBody>
          <a:bodyPr anchor="ctr">
            <a:noAutofit/>
          </a:bodyPr>
          <a:lstStyle>
            <a:lvl1pPr algn="l">
              <a:lnSpc>
                <a:spcPts val="1200"/>
              </a:lnSpc>
              <a:defRPr sz="1050">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1447298"/>
            <a:ext cx="4103991"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25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95126298"/>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748580" y="2708996"/>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3450950"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6153319" y="2744280"/>
            <a:ext cx="226314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6506126"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380375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101387" y="1772817"/>
            <a:ext cx="1557527"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1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259239" y="249237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3961609" y="2492897"/>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6663978" y="2465856"/>
            <a:ext cx="1241822" cy="576263"/>
          </a:xfrm>
          <a:prstGeom prst="rect">
            <a:avLst/>
          </a:prstGeom>
        </p:spPr>
        <p:txBody>
          <a:bodyPr anchor="ctr">
            <a:noAutofit/>
          </a:bodyPr>
          <a:lstStyle>
            <a:lvl1pPr algn="ctr">
              <a:lnSpc>
                <a:spcPts val="2250"/>
              </a:lnSpc>
              <a:defRPr sz="195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853831" y="4005263"/>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3556201"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6258570" y="4005064"/>
            <a:ext cx="2052638" cy="647700"/>
          </a:xfrm>
          <a:prstGeom prst="rect">
            <a:avLst/>
          </a:prstGeom>
        </p:spPr>
        <p:txBody>
          <a:bodyPr/>
          <a:lstStyle>
            <a:lvl1pPr algn="ctr">
              <a:defRPr/>
            </a:lvl1pPr>
            <a:lvl2pPr marL="3429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6258570" y="4941889"/>
            <a:ext cx="2052638" cy="935037"/>
          </a:xfrm>
          <a:prstGeom prst="rect">
            <a:avLst/>
          </a:prstGeom>
        </p:spPr>
        <p:txBody>
          <a:bodyPr>
            <a:normAutofit/>
          </a:bodyPr>
          <a:lstStyle>
            <a:lvl1pPr>
              <a:defRPr sz="105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3556201" y="4919316"/>
            <a:ext cx="2052638" cy="935037"/>
          </a:xfrm>
          <a:prstGeom prst="rect">
            <a:avLst/>
          </a:prstGeom>
        </p:spPr>
        <p:txBody>
          <a:bodyPr>
            <a:normAutofit/>
          </a:bodyPr>
          <a:lstStyle>
            <a:lvl1pPr>
              <a:defRPr sz="105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853831" y="4919316"/>
            <a:ext cx="2052638" cy="935037"/>
          </a:xfrm>
          <a:prstGeom prst="rect">
            <a:avLst/>
          </a:prstGeom>
        </p:spPr>
        <p:txBody>
          <a:bodyPr>
            <a:normAutofit/>
          </a:bodyPr>
          <a:lstStyle>
            <a:lvl1pPr>
              <a:defRPr sz="105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70558562"/>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9144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305992" y="1700808"/>
            <a:ext cx="4374356" cy="432048"/>
          </a:xfrm>
          <a:prstGeom prst="rect">
            <a:avLst/>
          </a:prstGeom>
        </p:spPr>
        <p:txBody>
          <a:bodyPr anchor="ctr">
            <a:noAutofit/>
          </a:bodyPr>
          <a:lstStyle>
            <a:lvl1pPr>
              <a:lnSpc>
                <a:spcPts val="1650"/>
              </a:lnSpc>
              <a:spcAft>
                <a:spcPts val="0"/>
              </a:spcAft>
              <a:defRPr sz="1350">
                <a:solidFill>
                  <a:srgbClr val="12ABDB"/>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7568554" y="-166653"/>
            <a:ext cx="2641971"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46350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1883367"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330322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472308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6142948" y="5585038"/>
            <a:ext cx="1269337" cy="432048"/>
          </a:xfrm>
          <a:prstGeom prst="rect">
            <a:avLst/>
          </a:prstGeom>
        </p:spPr>
        <p:txBody>
          <a:bodyPr anchor="ctr">
            <a:noAutofit/>
          </a:bodyPr>
          <a:lstStyle>
            <a:lvl1pPr algn="ctr">
              <a:lnSpc>
                <a:spcPts val="1050"/>
              </a:lnSpc>
              <a:spcAft>
                <a:spcPts val="0"/>
              </a:spcAft>
              <a:defRPr sz="975">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7562808" y="5585038"/>
            <a:ext cx="1269337" cy="432048"/>
          </a:xfrm>
          <a:prstGeom prst="rect">
            <a:avLst/>
          </a:prstGeom>
        </p:spPr>
        <p:txBody>
          <a:bodyPr anchor="ctr">
            <a:noAutofit/>
          </a:bodyPr>
          <a:lstStyle>
            <a:lvl1pPr algn="r">
              <a:lnSpc>
                <a:spcPts val="1200"/>
              </a:lnSpc>
              <a:defRPr sz="1050" b="1">
                <a:solidFill>
                  <a:schemeClr val="tx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smtClean="0"/>
              <a:t>Click to 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31986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2895516"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5471165" y="2326857"/>
            <a:ext cx="2361924" cy="1994493"/>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305992" y="2235647"/>
            <a:ext cx="7527098"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095132"/>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500063" y="5733255"/>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095623"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3695605" y="5737641"/>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5295150"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6894695" y="5733156"/>
            <a:ext cx="1454943" cy="504056"/>
          </a:xfrm>
          <a:prstGeom prst="rect">
            <a:avLst/>
          </a:prstGeom>
          <a:solidFill>
            <a:srgbClr val="E6E7E7"/>
          </a:solidFill>
        </p:spPr>
        <p:txBody>
          <a:bodyPr anchor="ctr">
            <a:noAutofit/>
          </a:bodyPr>
          <a:lstStyle>
            <a:lvl1pPr algn="ctr">
              <a:lnSpc>
                <a:spcPts val="1050"/>
              </a:lnSpc>
              <a:spcBef>
                <a:spcPts val="0"/>
              </a:spcBef>
              <a:spcAft>
                <a:spcPts val="0"/>
              </a:spcAft>
              <a:defRPr sz="900" b="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2735796" y="1958081"/>
            <a:ext cx="1080120" cy="1152128"/>
          </a:xfrm>
          <a:prstGeom prst="rect">
            <a:avLst/>
          </a:prstGeom>
          <a:solidFill>
            <a:srgbClr val="0070AD"/>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4788024" y="3428999"/>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2692461" y="1916832"/>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4753363"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629842" y="3389316"/>
            <a:ext cx="3759080"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662507" y="3711982"/>
            <a:ext cx="929813" cy="406265"/>
          </a:xfrm>
          <a:prstGeom prst="rect">
            <a:avLst/>
          </a:prstGeom>
          <a:noFill/>
        </p:spPr>
        <p:txBody>
          <a:bodyPr wrap="square" rtlCol="0">
            <a:spAutoFit/>
          </a:bodyPr>
          <a:lstStyle/>
          <a:p>
            <a:pPr algn="r">
              <a:lnSpc>
                <a:spcPct val="85000"/>
              </a:lnSpc>
            </a:pPr>
            <a:r>
              <a:rPr lang="en-US" sz="12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3275856"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532808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4409982" y="4004369"/>
            <a:ext cx="3240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033718"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209340" y="5226817"/>
            <a:ext cx="6441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22376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282331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4422858"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6022403"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7634450"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3868129" y="2091773"/>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1793881"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5922466" y="3564257"/>
            <a:ext cx="2486069" cy="880224"/>
          </a:xfrm>
          <a:prstGeom prst="rect">
            <a:avLst/>
          </a:prstGeom>
        </p:spPr>
        <p:txBody>
          <a:bodyPr>
            <a:noAutofit/>
          </a:bodyPr>
          <a:lstStyle>
            <a:lvl1pPr>
              <a:lnSpc>
                <a:spcPts val="1050"/>
              </a:lnSpc>
              <a:spcBef>
                <a:spcPts val="0"/>
              </a:spcBef>
              <a:spcAft>
                <a:spcPts val="0"/>
              </a:spcAft>
              <a:defRPr sz="90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660797" y="3428106"/>
            <a:ext cx="1080120" cy="1152128"/>
          </a:xfrm>
          <a:prstGeom prst="rect">
            <a:avLst/>
          </a:prstGeom>
          <a:solidFill>
            <a:srgbClr val="12ABDB"/>
          </a:solidFill>
        </p:spPr>
        <p:txBody>
          <a:bodyPr rIns="0" anchor="ctr">
            <a:noAutofit/>
          </a:bodyPr>
          <a:lstStyle>
            <a:lvl1pPr algn="ctr">
              <a:lnSpc>
                <a:spcPts val="1350"/>
              </a:lnSpc>
              <a:spcBef>
                <a:spcPts val="0"/>
              </a:spcBef>
              <a:spcAft>
                <a:spcPts val="0"/>
              </a:spcAft>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39327041"/>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932259" y="-2656920"/>
            <a:ext cx="8076009"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3734277" y="2404111"/>
            <a:ext cx="551260"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4902138" y="2886346"/>
            <a:ext cx="384429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endParaRPr lang="en-US" sz="675" dirty="0" smtClean="0">
              <a:solidFill>
                <a:schemeClr val="tx1"/>
              </a:solidFill>
            </a:endParaRPr>
          </a:p>
        </p:txBody>
      </p:sp>
      <p:sp>
        <p:nvSpPr>
          <p:cNvPr id="15" name="Rectangle 14"/>
          <p:cNvSpPr/>
          <p:nvPr userDrawn="1"/>
        </p:nvSpPr>
        <p:spPr>
          <a:xfrm>
            <a:off x="4902138" y="2507082"/>
            <a:ext cx="1664970"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smtClean="0">
                <a:solidFill>
                  <a:schemeClr val="accent1"/>
                </a:solidFill>
              </a:rPr>
              <a:t>About Capgemini</a:t>
            </a:r>
          </a:p>
        </p:txBody>
      </p:sp>
      <p:sp>
        <p:nvSpPr>
          <p:cNvPr id="16" name="Rectangle 15"/>
          <p:cNvSpPr/>
          <p:nvPr userDrawn="1"/>
        </p:nvSpPr>
        <p:spPr>
          <a:xfrm>
            <a:off x="4902138" y="4235826"/>
            <a:ext cx="154305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smtClean="0">
                <a:solidFill>
                  <a:schemeClr val="tx1"/>
                </a:solidFill>
              </a:rPr>
              <a:t>Learn more about us at</a:t>
            </a:r>
          </a:p>
          <a:p>
            <a:pPr algn="just">
              <a:lnSpc>
                <a:spcPts val="900"/>
              </a:lnSpc>
            </a:pPr>
            <a:r>
              <a:rPr lang="en-US" sz="1050" dirty="0" smtClean="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598812" y="3979258"/>
            <a:ext cx="249896"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886345" y="3979258"/>
            <a:ext cx="249896"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173877" y="3979258"/>
            <a:ext cx="249896"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461409" y="3979258"/>
            <a:ext cx="249896"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11279" y="3979258"/>
            <a:ext cx="249896" cy="333195"/>
          </a:xfrm>
          <a:prstGeom prst="rect">
            <a:avLst/>
          </a:prstGeom>
          <a:noFill/>
        </p:spPr>
      </p:pic>
      <p:sp>
        <p:nvSpPr>
          <p:cNvPr id="23" name="Rectangle 22"/>
          <p:cNvSpPr/>
          <p:nvPr userDrawn="1"/>
        </p:nvSpPr>
        <p:spPr>
          <a:xfrm>
            <a:off x="311279" y="5776848"/>
            <a:ext cx="3148965" cy="433452"/>
          </a:xfrm>
          <a:prstGeom prst="rect">
            <a:avLst/>
          </a:prstGeom>
        </p:spPr>
        <p:txBody>
          <a:bodyPr wrap="square" lIns="0" tIns="0" rIns="0" bIns="0" anchor="b" anchorCtr="0">
            <a:spAutoFit/>
          </a:bodyPr>
          <a:lstStyle/>
          <a:p>
            <a:pPr>
              <a:spcAft>
                <a:spcPts val="450"/>
              </a:spcAft>
            </a:pPr>
            <a:r>
              <a:rPr lang="en-US" sz="600" noProof="0" dirty="0" smtClean="0">
                <a:solidFill>
                  <a:schemeClr val="bg1"/>
                </a:solidFill>
                <a:latin typeface="+mn-lt"/>
                <a:cs typeface="Arial"/>
              </a:rPr>
              <a:t>This message contains information that may be privileged or confidential and is the property of the Capgemini Group.</a:t>
            </a:r>
            <a:br>
              <a:rPr lang="en-US" sz="600" noProof="0" dirty="0" smtClean="0">
                <a:solidFill>
                  <a:schemeClr val="bg1"/>
                </a:solidFill>
                <a:latin typeface="+mn-lt"/>
                <a:cs typeface="Arial"/>
              </a:rPr>
            </a:br>
            <a:r>
              <a:rPr lang="en-US" sz="600" noProof="0" dirty="0" smtClean="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smtClean="0">
                <a:solidFill>
                  <a:schemeClr val="bg1"/>
                </a:solidFill>
                <a:latin typeface="Arial"/>
                <a:cs typeface="Arial"/>
              </a:rPr>
              <a:t>Rightshore</a:t>
            </a:r>
            <a:r>
              <a:rPr lang="en-US" sz="600" baseline="30000" noProof="0" dirty="0" smtClean="0">
                <a:solidFill>
                  <a:schemeClr val="bg1"/>
                </a:solidFill>
                <a:latin typeface="Arial"/>
                <a:cs typeface="Arial"/>
              </a:rPr>
              <a:t>®</a:t>
            </a:r>
            <a:r>
              <a:rPr lang="en-US" sz="600" noProof="0" dirty="0" smtClean="0">
                <a:solidFill>
                  <a:schemeClr val="bg1"/>
                </a:solidFill>
                <a:latin typeface="Arial"/>
                <a:cs typeface="Arial"/>
              </a:rPr>
              <a:t> is a trademark belonging to Capgemini.</a:t>
            </a:r>
          </a:p>
        </p:txBody>
      </p:sp>
      <p:sp>
        <p:nvSpPr>
          <p:cNvPr id="24" name="Rectangle 23"/>
          <p:cNvSpPr/>
          <p:nvPr userDrawn="1"/>
        </p:nvSpPr>
        <p:spPr>
          <a:xfrm>
            <a:off x="4902139" y="6002553"/>
            <a:ext cx="3914774" cy="207749"/>
          </a:xfrm>
          <a:prstGeom prst="rect">
            <a:avLst/>
          </a:prstGeom>
        </p:spPr>
        <p:txBody>
          <a:bodyPr wrap="square" lIns="0" tIns="0" rIns="0" bIns="0" anchor="b" anchorCtr="0">
            <a:spAutoFit/>
          </a:bodyPr>
          <a:lstStyle/>
          <a:p>
            <a:pPr>
              <a:spcAft>
                <a:spcPts val="450"/>
              </a:spcAft>
            </a:pPr>
            <a:r>
              <a:rPr lang="en-US" sz="45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5617427" y="3812094"/>
            <a:ext cx="1752066"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048149" y="3812094"/>
            <a:ext cx="52863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4899184" y="4445640"/>
            <a:ext cx="138874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679" y="4434172"/>
            <a:ext cx="1920240" cy="201012"/>
          </a:xfrm>
          <a:prstGeom prst="rect">
            <a:avLst/>
          </a:prstGeom>
        </p:spPr>
      </p:pic>
    </p:spTree>
    <p:extLst>
      <p:ext uri="{BB962C8B-B14F-4D97-AF65-F5344CB8AC3E}">
        <p14:creationId xmlns:p14="http://schemas.microsoft.com/office/powerpoint/2010/main" val="369358015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1" y="23"/>
          <a:ext cx="135749" cy="143985"/>
        </p:xfrm>
        <a:graphic>
          <a:graphicData uri="http://schemas.openxmlformats.org/presentationml/2006/ole">
            <mc:AlternateContent xmlns:mc="http://schemas.openxmlformats.org/markup-compatibility/2006">
              <mc:Choice xmlns:v="urn:schemas-microsoft-com:vml" Requires="v">
                <p:oleObj spid="_x0000_s6272" name="think-cell Slide" r:id="rId7" imgW="360" imgH="360" progId="">
                  <p:embed/>
                </p:oleObj>
              </mc:Choice>
              <mc:Fallback>
                <p:oleObj name="think-cell Slide" r:id="rId7" imgW="360" imgH="360" progId="">
                  <p:embed/>
                  <p:pic>
                    <p:nvPicPr>
                      <p:cNvPr id="0" name="Picture 6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 y="23"/>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298516" y="2111956"/>
            <a:ext cx="8845484"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298607" y="1495447"/>
            <a:ext cx="8860286"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1800">
                <a:solidFill>
                  <a:srgbClr val="263147"/>
                </a:solidFill>
              </a:defRPr>
            </a:lvl1pPr>
            <a:lvl2pPr>
              <a:defRPr>
                <a:solidFill>
                  <a:srgbClr val="263147"/>
                </a:solidFill>
              </a:defRPr>
            </a:lvl2pPr>
            <a:lvl3pPr>
              <a:defRPr>
                <a:solidFill>
                  <a:srgbClr val="263147"/>
                </a:solidFill>
              </a:defRPr>
            </a:lvl3pPr>
            <a:lvl4pPr>
              <a:defRPr>
                <a:solidFill>
                  <a:srgbClr val="263147"/>
                </a:solidFill>
              </a:defRPr>
            </a:lvl4pPr>
            <a:lvl5pPr>
              <a:defRPr>
                <a:solidFill>
                  <a:srgbClr val="26314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5BAC4DF3-DBB4-4672-88A3-50991EFE0D66}" type="datetimeFigureOut">
              <a:rPr lang="en-US" smtClean="0"/>
              <a:pPr/>
              <a:t>4/5/2018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7F4D290-1721-47CC-AF8D-5DFC84615276}" type="slidenum">
              <a:rPr lang="en-US" smtClean="0"/>
              <a:pPr/>
              <a:t>‹#›</a:t>
            </a:fld>
            <a:endParaRPr lang="en-US"/>
          </a:p>
        </p:txBody>
      </p:sp>
    </p:spTree>
    <p:extLst>
      <p:ext uri="{BB962C8B-B14F-4D97-AF65-F5344CB8AC3E}">
        <p14:creationId xmlns:p14="http://schemas.microsoft.com/office/powerpoint/2010/main" val="16473951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rgbClr val="263147"/>
                </a:solidFill>
              </a:defRPr>
            </a:lvl1pPr>
          </a:lstStyle>
          <a:p>
            <a:r>
              <a:rPr lang="en-US" dirty="0"/>
              <a:t>Click to edit Master title style</a:t>
            </a:r>
          </a:p>
        </p:txBody>
      </p:sp>
      <p:sp>
        <p:nvSpPr>
          <p:cNvPr id="3" name="Text Placeholder 4"/>
          <p:cNvSpPr>
            <a:spLocks noGrp="1"/>
          </p:cNvSpPr>
          <p:nvPr>
            <p:ph type="body" sz="quarter" idx="10" hasCustomPrompt="1"/>
          </p:nvPr>
        </p:nvSpPr>
        <p:spPr>
          <a:xfrm>
            <a:off x="302931" y="1465507"/>
            <a:ext cx="8544207" cy="1973599"/>
          </a:xfrm>
        </p:spPr>
        <p:txBody>
          <a:bodyPr wrap="square">
            <a:spAutoFit/>
          </a:bodyPr>
          <a:lstStyle>
            <a:lvl1pPr>
              <a:spcBef>
                <a:spcPts val="0"/>
              </a:spcBef>
              <a:spcAft>
                <a:spcPts val="0"/>
              </a:spcAft>
              <a:defRPr sz="1800">
                <a:solidFill>
                  <a:srgbClr val="263147"/>
                </a:solidFill>
                <a:latin typeface="Arial" pitchFamily="34" charset="0"/>
                <a:cs typeface="Arial" pitchFamily="34" charset="0"/>
              </a:defRPr>
            </a:lvl1pPr>
            <a:lvl2pPr>
              <a:spcBef>
                <a:spcPts val="0"/>
              </a:spcBef>
              <a:spcAft>
                <a:spcPts val="0"/>
              </a:spcAft>
              <a:defRPr sz="1800">
                <a:solidFill>
                  <a:srgbClr val="263147"/>
                </a:solidFill>
                <a:latin typeface="Arial" pitchFamily="34" charset="0"/>
                <a:cs typeface="Arial" pitchFamily="34" charset="0"/>
              </a:defRPr>
            </a:lvl2pPr>
            <a:lvl3pPr>
              <a:spcBef>
                <a:spcPts val="0"/>
              </a:spcBef>
              <a:spcAft>
                <a:spcPts val="0"/>
              </a:spcAft>
              <a:defRPr sz="1800">
                <a:solidFill>
                  <a:srgbClr val="263147"/>
                </a:solidFill>
                <a:latin typeface="Arial" pitchFamily="34" charset="0"/>
                <a:cs typeface="Arial" pitchFamily="34" charset="0"/>
              </a:defRPr>
            </a:lvl3pPr>
            <a:lvl4pPr>
              <a:spcBef>
                <a:spcPts val="0"/>
              </a:spcBef>
              <a:spcAft>
                <a:spcPts val="0"/>
              </a:spcAft>
              <a:defRPr sz="1800">
                <a:solidFill>
                  <a:srgbClr val="263147"/>
                </a:solidFill>
                <a:latin typeface="Arial" pitchFamily="34" charset="0"/>
                <a:cs typeface="Arial" pitchFamily="34" charset="0"/>
              </a:defRPr>
            </a:lvl4pPr>
            <a:lvl5pPr>
              <a:spcBef>
                <a:spcPts val="0"/>
              </a:spcBef>
              <a:spcAft>
                <a:spcPts val="0"/>
              </a:spcAft>
              <a:defRPr sz="1800">
                <a:solidFill>
                  <a:srgbClr val="263147"/>
                </a:solidFill>
                <a:latin typeface="Arial" pitchFamily="34" charset="0"/>
                <a:cs typeface="Arial" pitchFamily="34" charset="0"/>
              </a:defRPr>
            </a:lvl5pPr>
            <a:lvl6pPr marL="1435100" indent="-285750">
              <a:spcBef>
                <a:spcPts val="0"/>
              </a:spcBef>
              <a:spcAft>
                <a:spcPts val="0"/>
              </a:spcAft>
              <a:buClr>
                <a:schemeClr val="tx2"/>
              </a:buClr>
              <a:buSzPct val="70000"/>
              <a:buFont typeface="Wingdings" pitchFamily="2" charset="2"/>
              <a:buChar char="§"/>
              <a:defRPr sz="1800">
                <a:solidFill>
                  <a:srgbClr val="263147"/>
                </a:solidFill>
                <a:latin typeface="Arial" pitchFamily="34" charset="0"/>
                <a:cs typeface="Arial" pitchFamily="34" charset="0"/>
              </a:defRPr>
            </a:lvl6pPr>
            <a:lvl7pPr marL="1714500" indent="-273050">
              <a:spcBef>
                <a:spcPts val="0"/>
              </a:spcBef>
              <a:spcAft>
                <a:spcPts val="0"/>
              </a:spcAft>
              <a:buClr>
                <a:srgbClr val="C00000"/>
              </a:buClr>
              <a:buSzPct val="70000"/>
              <a:buFont typeface="Arial" pitchFamily="34" charset="0"/>
              <a:buChar char="–"/>
              <a:defRPr sz="1800" baseline="0">
                <a:solidFill>
                  <a:srgbClr val="263147"/>
                </a:solidFill>
                <a:latin typeface="Arial" pitchFamily="34" charset="0"/>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 </a:t>
            </a:r>
          </a:p>
        </p:txBody>
      </p:sp>
    </p:spTree>
    <p:extLst>
      <p:ext uri="{BB962C8B-B14F-4D97-AF65-F5344CB8AC3E}">
        <p14:creationId xmlns:p14="http://schemas.microsoft.com/office/powerpoint/2010/main" val="302735180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nvGraphicFramePr>
        <p:xfrm>
          <a:off x="11" y="23"/>
          <a:ext cx="135749" cy="143985"/>
        </p:xfrm>
        <a:graphic>
          <a:graphicData uri="http://schemas.openxmlformats.org/presentationml/2006/ole">
            <mc:AlternateContent xmlns:mc="http://schemas.openxmlformats.org/markup-compatibility/2006">
              <mc:Choice xmlns:v="urn:schemas-microsoft-com:vml" Requires="v">
                <p:oleObj spid="_x0000_s15415"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 y="23"/>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2"/>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3"/>
            </p:custDataLst>
          </p:nvPr>
        </p:nvSpPr>
        <p:spPr>
          <a:xfrm>
            <a:off x="298516" y="1494771"/>
            <a:ext cx="8845484"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423019056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6439"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72155331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7463"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2"/>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3"/>
            </p:custDataLst>
          </p:nvPr>
        </p:nvSpPr>
        <p:spPr>
          <a:xfrm>
            <a:off x="290500" y="1533439"/>
            <a:ext cx="4155820" cy="471550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4"/>
            </p:custDataLst>
          </p:nvPr>
        </p:nvSpPr>
        <p:spPr>
          <a:xfrm>
            <a:off x="4636466" y="1533440"/>
            <a:ext cx="4155820" cy="472558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48754817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85800" y="6248400"/>
            <a:ext cx="1905000" cy="457200"/>
          </a:xfrm>
          <a:prstGeom prst="rect">
            <a:avLst/>
          </a:prstGeom>
        </p:spPr>
        <p:txBody>
          <a:bodyPr/>
          <a:lstStyle>
            <a:lvl1pPr>
              <a:defRPr/>
            </a:lvl1pPr>
          </a:lstStyle>
          <a:p>
            <a:endParaRPr lang="en-US"/>
          </a:p>
        </p:txBody>
      </p:sp>
      <p:sp>
        <p:nvSpPr>
          <p:cNvPr id="4" name="Footer Placeholder 3"/>
          <p:cNvSpPr>
            <a:spLocks noGrp="1"/>
          </p:cNvSpPr>
          <p:nvPr>
            <p:ph type="ftr" sz="quarter" idx="11"/>
          </p:nvPr>
        </p:nvSpPr>
        <p:spPr>
          <a:xfrm>
            <a:off x="3124200" y="6248400"/>
            <a:ext cx="2895600" cy="457200"/>
          </a:xfrm>
          <a:prstGeom prst="rect">
            <a:avLst/>
          </a:prstGeom>
        </p:spPr>
        <p:txBody>
          <a:bodyPr/>
          <a:lstStyle>
            <a:lvl1pPr>
              <a:defRPr/>
            </a:lvl1pPr>
          </a:lstStyle>
          <a:p>
            <a:endParaRPr lang="en-US"/>
          </a:p>
        </p:txBody>
      </p:sp>
      <p:sp>
        <p:nvSpPr>
          <p:cNvPr id="5" name="Slide Number Placeholder 4"/>
          <p:cNvSpPr>
            <a:spLocks noGrp="1"/>
          </p:cNvSpPr>
          <p:nvPr>
            <p:ph type="sldNum" sz="quarter" idx="12"/>
          </p:nvPr>
        </p:nvSpPr>
        <p:spPr>
          <a:xfrm>
            <a:off x="6553200" y="6248400"/>
            <a:ext cx="1905000" cy="457200"/>
          </a:xfrm>
          <a:prstGeom prst="rect">
            <a:avLst/>
          </a:prstGeom>
        </p:spPr>
        <p:txBody>
          <a:bodyPr/>
          <a:lstStyle>
            <a:lvl1pPr>
              <a:defRPr/>
            </a:lvl1pPr>
          </a:lstStyle>
          <a:p>
            <a:fld id="{B7311476-9E52-4C56-BD17-C064CBDCF675}" type="slidenum">
              <a:rPr lang="en-US"/>
              <a:pPr/>
              <a:t>‹#›</a:t>
            </a:fld>
            <a:endParaRPr lang="en-US"/>
          </a:p>
        </p:txBody>
      </p:sp>
    </p:spTree>
    <p:extLst>
      <p:ext uri="{BB962C8B-B14F-4D97-AF65-F5344CB8AC3E}">
        <p14:creationId xmlns:p14="http://schemas.microsoft.com/office/powerpoint/2010/main" val="135597226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3202525" y="916521"/>
            <a:ext cx="6857997" cy="5024954"/>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5016274" y="4308294"/>
            <a:ext cx="2613252" cy="1721321"/>
          </a:xfrm>
          <a:prstGeom prst="rect">
            <a:avLst/>
          </a:prstGeom>
        </p:spPr>
        <p:txBody>
          <a:bodyPr vert="horz" lIns="0" tIns="0" rIns="0" bIns="45720" rtlCol="0" anchor="b">
            <a:noAutofit/>
          </a:bodyPr>
          <a:lstStyle>
            <a:lvl1pPr>
              <a:lnSpc>
                <a:spcPts val="2250"/>
              </a:lnSpc>
              <a:defRPr sz="195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2" y="5085184"/>
            <a:ext cx="3092531" cy="944430"/>
          </a:xfrm>
          <a:prstGeom prst="rect">
            <a:avLst/>
          </a:prstGeom>
        </p:spPr>
        <p:txBody>
          <a:bodyPr anchor="b">
            <a:noAutofit/>
          </a:bodyPr>
          <a:lstStyle>
            <a:lvl1pPr>
              <a:lnSpc>
                <a:spcPts val="1650"/>
              </a:lnSpc>
              <a:spcAft>
                <a:spcPts val="0"/>
              </a:spcAft>
              <a:defRPr sz="1350"/>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8"/>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19361181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318975" y="-861399"/>
            <a:ext cx="6220148"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1" y="1988841"/>
            <a:ext cx="2699835"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31024798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7098653"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305991" y="649982"/>
            <a:ext cx="3239895" cy="1194843"/>
          </a:xfrm>
          <a:prstGeom prst="rect">
            <a:avLst/>
          </a:prstGeom>
        </p:spPr>
        <p:txBody>
          <a:bodyPr vert="horz" lIns="0" tIns="0" rIns="0" bIns="0" rtlCol="0" anchor="b">
            <a:normAutofit/>
          </a:bodyPr>
          <a:lstStyle>
            <a:lvl1pPr>
              <a:lnSpc>
                <a:spcPts val="2250"/>
              </a:lnSpc>
              <a:defRPr sz="195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305991" y="1988841"/>
            <a:ext cx="2781863" cy="1152127"/>
          </a:xfrm>
          <a:prstGeom prst="rect">
            <a:avLst/>
          </a:prstGeom>
        </p:spPr>
        <p:txBody>
          <a:bodyPr lIns="0" tIns="0" rIns="0" bIns="0">
            <a:noAutofit/>
          </a:bodyPr>
          <a:lstStyle>
            <a:lvl1pP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chemeClr val="bg1"/>
                </a:solidFill>
                <a:latin typeface="+mj-lt"/>
                <a:cs typeface="Arial" panose="020B0604020202020204" pitchFamily="34" charset="0"/>
              </a:rPr>
              <a:t>Presentation Title | Author | Date</a:t>
            </a:r>
            <a:endParaRPr lang="en-US" sz="600" kern="0" dirty="0">
              <a:solidFill>
                <a:schemeClr val="bg1"/>
              </a:solidFill>
              <a:latin typeface="+mj-lt"/>
              <a:cs typeface="Arial" panose="020B0604020202020204" pitchFamily="34" charset="0"/>
            </a:endParaRP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106813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2914650" y="812801"/>
            <a:ext cx="622935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1"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5731452" y="1917276"/>
            <a:ext cx="3106559" cy="1727749"/>
          </a:xfrm>
          <a:prstGeom prst="rect">
            <a:avLst/>
          </a:prstGeom>
        </p:spPr>
        <p:txBody>
          <a:bodyPr vert="horz" lIns="0" tIns="0" rIns="0" bIns="0" rtlCol="0" anchor="b">
            <a:normAutofit/>
          </a:bodyPr>
          <a:lstStyle>
            <a:lvl1pPr algn="r">
              <a:lnSpc>
                <a:spcPts val="2250"/>
              </a:lnSpc>
              <a:defRPr sz="1950">
                <a:solidFill>
                  <a:srgbClr val="95E616"/>
                </a:solidFill>
              </a:defRPr>
            </a:lvl1pPr>
          </a:lstStyle>
          <a:p>
            <a:r>
              <a:rPr lang="en-US" dirty="0"/>
              <a:t>Click to insert </a:t>
            </a:r>
            <a:r>
              <a:rPr lang="en-US" dirty="0" smtClean="0"/>
              <a:t>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5723915" y="3762626"/>
            <a:ext cx="3114096" cy="2186655"/>
          </a:xfrm>
          <a:prstGeom prst="rect">
            <a:avLst/>
          </a:prstGeom>
        </p:spPr>
        <p:txBody>
          <a:bodyPr lIns="0" tIns="0" rIns="0" bIns="0">
            <a:noAutofit/>
          </a:bodyPr>
          <a:lstStyle>
            <a:lvl1pPr algn="r">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5970142"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942116507"/>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296" name="think-cell Slide" r:id="rId7" imgW="360" imgH="360" progId="">
                  <p:embed/>
                </p:oleObj>
              </mc:Choice>
              <mc:Fallback>
                <p:oleObj name="think-cell Slide" r:id="rId7" imgW="360" imgH="360" progId="">
                  <p:embed/>
                  <p:pic>
                    <p:nvPicPr>
                      <p:cNvPr id="0" name="Picture 6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1533439"/>
            <a:ext cx="4155820"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1533440"/>
            <a:ext cx="4155820"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3624943" y="-1"/>
            <a:ext cx="5519057"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704849" y="707444"/>
            <a:ext cx="2171577" cy="1830078"/>
          </a:xfrm>
          <a:prstGeom prst="rect">
            <a:avLst/>
          </a:prstGeom>
        </p:spPr>
        <p:txBody>
          <a:bodyPr vert="horz" lIns="91440" tIns="45720" rIns="91440" bIns="45720" rtlCol="0" anchor="b">
            <a:normAutofit/>
          </a:bodyPr>
          <a:lstStyle>
            <a:lvl1pPr algn="l">
              <a:defRPr sz="36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704850" y="2564905"/>
            <a:ext cx="2171576" cy="3589775"/>
          </a:xfrm>
          <a:prstGeom prst="rect">
            <a:avLst/>
          </a:prstGeom>
        </p:spPr>
        <p:txBody>
          <a:bodyPr>
            <a:noAutofit/>
          </a:bodyPr>
          <a:lstStyle>
            <a:lvl1pPr algn="l">
              <a:lnSpc>
                <a:spcPct val="100000"/>
              </a:lnSpc>
              <a:defRPr sz="135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0" y="0"/>
            <a:ext cx="2300288"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5633085"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chemeClr val="bg1"/>
                </a:solidFill>
                <a:latin typeface="+mj-lt"/>
                <a:cs typeface="Arial" panose="020B0604020202020204" pitchFamily="34" charset="0"/>
              </a:rPr>
              <a:t>Presentation Title | Author | Date</a:t>
            </a:r>
            <a:endParaRPr lang="en-US" sz="600" kern="0" dirty="0">
              <a:solidFill>
                <a:schemeClr val="bg1"/>
              </a:solidFill>
              <a:latin typeface="+mj-lt"/>
              <a:cs typeface="Arial" panose="020B0604020202020204" pitchFamily="34" charset="0"/>
            </a:endParaRP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447827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800601" y="1"/>
            <a:ext cx="43433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4713515" y="-1"/>
            <a:ext cx="4430485" cy="6857998"/>
          </a:xfrm>
          <a:prstGeom prst="rect">
            <a:avLst/>
          </a:prstGeom>
          <a:noFill/>
        </p:spPr>
        <p:txBody>
          <a:bodyPr anchor="ctr"/>
          <a:lstStyle>
            <a:lvl1pPr algn="ctr">
              <a:defRPr/>
            </a:lvl1pPr>
          </a:lstStyle>
          <a:p>
            <a:r>
              <a:rPr lang="en-US" smtClean="0"/>
              <a:t>Click icon to add picture</a:t>
            </a:r>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62453"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313194" y="3253616"/>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313194" y="5076998"/>
            <a:ext cx="4258807" cy="1368152"/>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98301188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9144000" cy="6857998"/>
          </a:xfrm>
          <a:prstGeom prst="rect">
            <a:avLst/>
          </a:prstGeom>
          <a:noFill/>
        </p:spPr>
        <p:txBody>
          <a:bodyPr anchor="ctr"/>
          <a:lstStyle>
            <a:lvl1pPr algn="ctr">
              <a:defRPr/>
            </a:lvl1pPr>
          </a:lstStyle>
          <a:p>
            <a:r>
              <a:rPr lang="en-US" smtClean="0"/>
              <a:t>Click icon to add picture</a:t>
            </a:r>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09" y="404814"/>
            <a:ext cx="2730029" cy="799873"/>
          </a:xfrm>
          <a:prstGeom prst="rect">
            <a:avLst/>
          </a:prstGeom>
        </p:spPr>
        <p:txBody>
          <a:bodyPr>
            <a:noAutofit/>
          </a:bodyPr>
          <a:lstStyle>
            <a:lvl1pPr algn="r">
              <a:lnSpc>
                <a:spcPts val="1350"/>
              </a:lnSpc>
              <a:defRPr sz="1200" b="1">
                <a:solidFill>
                  <a:schemeClr val="accent3"/>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Tree>
    <p:extLst>
      <p:ext uri="{BB962C8B-B14F-4D97-AF65-F5344CB8AC3E}">
        <p14:creationId xmlns:p14="http://schemas.microsoft.com/office/powerpoint/2010/main" val="534209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3" y="0"/>
            <a:ext cx="9141714"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4967593" y="-854950"/>
            <a:ext cx="4284024"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5784410" y="251440"/>
            <a:ext cx="2695563" cy="953247"/>
          </a:xfrm>
          <a:prstGeom prst="rect">
            <a:avLst/>
          </a:prstGeom>
        </p:spPr>
        <p:txBody>
          <a:bodyPr>
            <a:noAutofit/>
          </a:bodyPr>
          <a:lstStyle>
            <a:lvl1pPr>
              <a:lnSpc>
                <a:spcPct val="100000"/>
              </a:lnSpc>
              <a:defRPr sz="1200" b="1">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9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523811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13194" y="1430234"/>
            <a:ext cx="2256227" cy="5011014"/>
          </a:xfrm>
          <a:prstGeom prst="rect">
            <a:avLst/>
          </a:prstGeom>
        </p:spPr>
        <p:txBody>
          <a:bodyPr>
            <a:noAutofit/>
          </a:bodyPr>
          <a:lstStyle>
            <a:lvl1pPr>
              <a:lnSpc>
                <a:spcPts val="1650"/>
              </a:lnSpc>
              <a:defRPr sz="1350">
                <a:solidFill>
                  <a:schemeClr val="tx1"/>
                </a:solidFill>
              </a:defRPr>
            </a:lvl1pPr>
            <a:lvl2pPr marL="173831" indent="-170260">
              <a:lnSpc>
                <a:spcPts val="1350"/>
              </a:lnSpc>
              <a:defRPr sz="1200">
                <a:solidFill>
                  <a:schemeClr val="tx1"/>
                </a:solidFill>
              </a:defRPr>
            </a:lvl2pPr>
            <a:lvl3pPr marL="347663" indent="-173831">
              <a:lnSpc>
                <a:spcPts val="1200"/>
              </a:lnSpc>
              <a:defRPr sz="1050">
                <a:solidFill>
                  <a:schemeClr val="tx1"/>
                </a:solidFill>
              </a:defRPr>
            </a:lvl3pPr>
            <a:lvl4pPr marL="511969" indent="-164306">
              <a:lnSpc>
                <a:spcPts val="1050"/>
              </a:lnSpc>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54043119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hart">
    <p:bg>
      <p:bgRef idx="1001">
        <a:schemeClr val="bg1"/>
      </p:bgRef>
    </p:bg>
    <p:spTree>
      <p:nvGrpSpPr>
        <p:cNvPr id="1" name=""/>
        <p:cNvGrpSpPr/>
        <p:nvPr/>
      </p:nvGrpSpPr>
      <p:grpSpPr>
        <a:xfrm>
          <a:off x="0" y="0"/>
          <a:ext cx="0" cy="0"/>
          <a:chOff x="0" y="0"/>
          <a:chExt cx="0" cy="0"/>
        </a:xfrm>
      </p:grpSpPr>
      <p:sp>
        <p:nvSpPr>
          <p:cNvPr id="25" name="Table Placeholder 24">
            <a:extLst>
              <a:ext uri="{FF2B5EF4-FFF2-40B4-BE49-F238E27FC236}">
                <a16:creationId xmlns:a16="http://schemas.microsoft.com/office/drawing/2014/main" xmlns="" id="{4CF70ABC-C3CC-4467-BF60-A472180D4920}"/>
              </a:ext>
            </a:extLst>
          </p:cNvPr>
          <p:cNvSpPr>
            <a:spLocks noGrp="1"/>
          </p:cNvSpPr>
          <p:nvPr>
            <p:ph type="tbl" sz="quarter" idx="17"/>
          </p:nvPr>
        </p:nvSpPr>
        <p:spPr>
          <a:xfrm>
            <a:off x="305991" y="2073275"/>
            <a:ext cx="8532019" cy="4178300"/>
          </a:xfrm>
          <a:prstGeom prst="rect">
            <a:avLst/>
          </a:prstGeom>
        </p:spPr>
        <p:txBody>
          <a:bodyPr anchor="ctr"/>
          <a:lstStyle>
            <a:lvl1pPr marL="0" indent="0" algn="ctr">
              <a:buNone/>
              <a:defRPr/>
            </a:lvl1pPr>
          </a:lstStyle>
          <a:p>
            <a:r>
              <a:rPr lang="en-US" smtClean="0"/>
              <a:t>Click icon to add table</a:t>
            </a:r>
            <a:endParaRPr lang="pt-PT"/>
          </a:p>
        </p:txBody>
      </p:sp>
      <p:sp>
        <p:nvSpPr>
          <p:cNvPr id="23"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17191920"/>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xmlns="" id="{1B2F5493-6162-4AC0-BA43-8D7A7C0FA263}"/>
              </a:ext>
            </a:extLst>
          </p:cNvPr>
          <p:cNvSpPr>
            <a:spLocks noGrp="1"/>
          </p:cNvSpPr>
          <p:nvPr>
            <p:ph type="chart" sz="quarter" idx="44"/>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4" name="Text Placeholder 29">
            <a:extLst>
              <a:ext uri="{FF2B5EF4-FFF2-40B4-BE49-F238E27FC236}">
                <a16:creationId xmlns:a16="http://schemas.microsoft.com/office/drawing/2014/main" xmlns="" id="{DC134CF2-DCA0-414B-81CC-1ED54BE2F760}"/>
              </a:ext>
            </a:extLst>
          </p:cNvPr>
          <p:cNvSpPr>
            <a:spLocks noGrp="1"/>
          </p:cNvSpPr>
          <p:nvPr>
            <p:ph type="body" sz="quarter" idx="41"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xmlns="" id="{241682F5-54EB-4F26-976E-B5536318DE43}"/>
              </a:ext>
            </a:extLst>
          </p:cNvPr>
          <p:cNvSpPr>
            <a:spLocks noGrp="1"/>
          </p:cNvSpPr>
          <p:nvPr>
            <p:ph type="body" sz="quarter" idx="42" hasCustomPrompt="1"/>
          </p:nvPr>
        </p:nvSpPr>
        <p:spPr>
          <a:xfrm>
            <a:off x="4680354"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17" name="Text Placeholder 4">
            <a:extLst>
              <a:ext uri="{FF2B5EF4-FFF2-40B4-BE49-F238E27FC236}">
                <a16:creationId xmlns:a16="http://schemas.microsoft.com/office/drawing/2014/main" xmlns="" id="{4C8F9222-BEA9-4C98-B166-CE84A4373ABB}"/>
              </a:ext>
            </a:extLst>
          </p:cNvPr>
          <p:cNvSpPr>
            <a:spLocks noGrp="1"/>
          </p:cNvSpPr>
          <p:nvPr>
            <p:ph type="body" sz="quarter" idx="43" hasCustomPrompt="1"/>
          </p:nvPr>
        </p:nvSpPr>
        <p:spPr>
          <a:xfrm>
            <a:off x="4680347"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
        <p:nvSpPr>
          <p:cNvPr id="20" name="Chart Placeholder 18">
            <a:extLst>
              <a:ext uri="{FF2B5EF4-FFF2-40B4-BE49-F238E27FC236}">
                <a16:creationId xmlns:a16="http://schemas.microsoft.com/office/drawing/2014/main" xmlns="" id="{23451635-CE35-4FCF-AE8B-C697D2EF714F}"/>
              </a:ext>
            </a:extLst>
          </p:cNvPr>
          <p:cNvSpPr>
            <a:spLocks noGrp="1"/>
          </p:cNvSpPr>
          <p:nvPr>
            <p:ph type="chart" sz="quarter" idx="45"/>
          </p:nvPr>
        </p:nvSpPr>
        <p:spPr>
          <a:xfrm>
            <a:off x="4680347"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9" name="Title Placeholder 1">
            <a:extLst>
              <a:ext uri="{FF2B5EF4-FFF2-40B4-BE49-F238E27FC236}">
                <a16:creationId xmlns:a16="http://schemas.microsoft.com/office/drawing/2014/main" xmlns="" id="{552BBB0A-405D-419D-8BD5-EC8D9F84B795}"/>
              </a:ext>
            </a:extLst>
          </p:cNvPr>
          <p:cNvSpPr txBox="1">
            <a:spLocks/>
          </p:cNvSpPr>
          <p:nvPr userDrawn="1"/>
        </p:nvSpPr>
        <p:spPr>
          <a:xfrm>
            <a:off x="305991" y="404813"/>
            <a:ext cx="8208447"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2250"/>
              </a:lnSpc>
            </a:pPr>
            <a:r>
              <a:rPr lang="en-US" sz="1950" smtClean="0"/>
              <a:t>Click to add title</a:t>
            </a:r>
            <a:endParaRPr lang="en-US" sz="195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398970977"/>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1F7E5A44-800E-4E01-9E39-BE8EDB371110}"/>
              </a:ext>
            </a:extLst>
          </p:cNvPr>
          <p:cNvSpPr/>
          <p:nvPr userDrawn="1"/>
        </p:nvSpPr>
        <p:spPr>
          <a:xfrm>
            <a:off x="5015443" y="0"/>
            <a:ext cx="4128557"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16"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5309279" y="1423737"/>
            <a:ext cx="3528731" cy="2801255"/>
          </a:xfrm>
          <a:prstGeom prst="rect">
            <a:avLst/>
          </a:prstGeom>
        </p:spPr>
        <p:txBody>
          <a:bodyPr vert="horz" lIns="0" tIns="0" rIns="0" bIns="0" rtlCol="0">
            <a:noAutofit/>
          </a:bodyPr>
          <a:lstStyle>
            <a:lvl1pPr>
              <a:defRPr lang="en-US" sz="1050" dirty="0"/>
            </a:lvl1pPr>
          </a:lstStyle>
          <a:p>
            <a:pPr lvl="0">
              <a:lnSpc>
                <a:spcPts val="1200"/>
              </a:lnSpc>
              <a:spcAft>
                <a:spcPts val="0"/>
              </a:spcAft>
            </a:pPr>
            <a:r>
              <a:rPr lang="en-US" dirty="0"/>
              <a:t>Click to insert text</a:t>
            </a:r>
          </a:p>
        </p:txBody>
      </p:sp>
      <p:sp>
        <p:nvSpPr>
          <p:cNvPr id="24"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6046618" y="5568661"/>
            <a:ext cx="1925807" cy="333830"/>
          </a:xfrm>
          <a:prstGeom prst="rect">
            <a:avLst/>
          </a:prstGeom>
        </p:spPr>
        <p:txBody>
          <a:bodyPr anchor="ctr">
            <a:noAutofit/>
          </a:bodyPr>
          <a:lstStyle>
            <a:lvl1pPr marL="0" indent="0" algn="ctr">
              <a:lnSpc>
                <a:spcPts val="1200"/>
              </a:lnSpc>
              <a:spcBef>
                <a:spcPts val="0"/>
              </a:spcBef>
              <a:buNone/>
              <a:defRPr sz="105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6046617" y="4581129"/>
            <a:ext cx="1925808" cy="983347"/>
          </a:xfrm>
          <a:prstGeom prst="rect">
            <a:avLst/>
          </a:prstGeom>
        </p:spPr>
        <p:txBody>
          <a:bodyPr anchor="ctr">
            <a:noAutofit/>
          </a:bodyPr>
          <a:lstStyle>
            <a:lvl1pPr marL="0" indent="0" algn="ctr">
              <a:lnSpc>
                <a:spcPts val="2400"/>
              </a:lnSpc>
              <a:spcBef>
                <a:spcPts val="0"/>
              </a:spcBef>
              <a:spcAft>
                <a:spcPts val="0"/>
              </a:spcAft>
              <a:buNone/>
              <a:defRPr sz="195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5" name="Chart Placeholder 18">
            <a:extLst>
              <a:ext uri="{FF2B5EF4-FFF2-40B4-BE49-F238E27FC236}">
                <a16:creationId xmlns:a16="http://schemas.microsoft.com/office/drawing/2014/main" xmlns="" id="{1B2F5493-6162-4AC0-BA43-8D7A7C0FA263}"/>
              </a:ext>
            </a:extLst>
          </p:cNvPr>
          <p:cNvSpPr>
            <a:spLocks noGrp="1"/>
          </p:cNvSpPr>
          <p:nvPr>
            <p:ph type="chart" sz="quarter" idx="46"/>
          </p:nvPr>
        </p:nvSpPr>
        <p:spPr>
          <a:xfrm>
            <a:off x="305991" y="1873622"/>
            <a:ext cx="4157663" cy="3571601"/>
          </a:xfrm>
          <a:prstGeom prst="rect">
            <a:avLst/>
          </a:prstGeom>
        </p:spPr>
        <p:txBody>
          <a:bodyPr anchor="ctr"/>
          <a:lstStyle>
            <a:lvl1pPr marL="0" indent="0" algn="ctr">
              <a:buNone/>
              <a:defRPr sz="1500"/>
            </a:lvl1pPr>
          </a:lstStyle>
          <a:p>
            <a:r>
              <a:rPr lang="en-US" smtClean="0"/>
              <a:t>Click icon to add chart</a:t>
            </a:r>
            <a:endParaRPr lang="pt-PT"/>
          </a:p>
        </p:txBody>
      </p:sp>
      <p:sp>
        <p:nvSpPr>
          <p:cNvPr id="17" name="Text Placeholder 29">
            <a:extLst>
              <a:ext uri="{FF2B5EF4-FFF2-40B4-BE49-F238E27FC236}">
                <a16:creationId xmlns:a16="http://schemas.microsoft.com/office/drawing/2014/main" xmlns="" id="{DC134CF2-DCA0-414B-81CC-1ED54BE2F760}"/>
              </a:ext>
            </a:extLst>
          </p:cNvPr>
          <p:cNvSpPr>
            <a:spLocks noGrp="1"/>
          </p:cNvSpPr>
          <p:nvPr>
            <p:ph type="body" sz="quarter" idx="47" hasCustomPrompt="1"/>
          </p:nvPr>
        </p:nvSpPr>
        <p:spPr>
          <a:xfrm>
            <a:off x="305992" y="5575682"/>
            <a:ext cx="4157663" cy="877506"/>
          </a:xfrm>
          <a:prstGeom prst="rect">
            <a:avLst/>
          </a:prstGeom>
        </p:spPr>
        <p:txBody>
          <a:bodyPr>
            <a:noAutofit/>
          </a:bodyPr>
          <a:lstStyle>
            <a:lvl1pPr marL="0" indent="0" algn="l">
              <a:lnSpc>
                <a:spcPts val="1200"/>
              </a:lnSpc>
              <a:spcBef>
                <a:spcPts val="0"/>
              </a:spcBef>
              <a:spcAft>
                <a:spcPts val="0"/>
              </a:spcAft>
              <a:buNone/>
              <a:defRPr sz="105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xmlns="" id="{18921889-E5F8-4A95-B87D-B8F70F301EBF}"/>
              </a:ext>
            </a:extLst>
          </p:cNvPr>
          <p:cNvSpPr>
            <a:spLocks noGrp="1"/>
          </p:cNvSpPr>
          <p:nvPr>
            <p:ph type="body" sz="quarter" idx="29" hasCustomPrompt="1"/>
          </p:nvPr>
        </p:nvSpPr>
        <p:spPr>
          <a:xfrm>
            <a:off x="305992" y="1425214"/>
            <a:ext cx="4157663" cy="412363"/>
          </a:xfrm>
          <a:prstGeom prst="rect">
            <a:avLst/>
          </a:prstGeom>
          <a:noFill/>
        </p:spPr>
        <p:txBody>
          <a:bodyPr anchor="ctr">
            <a:noAutofit/>
          </a:bodyPr>
          <a:lstStyle>
            <a:lvl1pPr marL="0" indent="0" algn="l">
              <a:lnSpc>
                <a:spcPts val="1350"/>
              </a:lnSpc>
              <a:buNone/>
              <a:defRPr sz="1200" b="1">
                <a:solidFill>
                  <a:srgbClr val="2C004B"/>
                </a:solidFill>
              </a:defRPr>
            </a:lvl1pPr>
            <a:lvl2pPr>
              <a:defRPr sz="1050"/>
            </a:lvl2pPr>
            <a:lvl3pPr>
              <a:defRPr sz="900"/>
            </a:lvl3pPr>
            <a:lvl4pPr>
              <a:defRPr sz="825"/>
            </a:lvl4pPr>
            <a:lvl5pPr>
              <a:defRPr sz="825"/>
            </a:lvl5pPr>
          </a:lstStyle>
          <a:p>
            <a:pPr lvl="0"/>
            <a:r>
              <a:rPr lang="en-US" dirty="0"/>
              <a:t>Click to add chart title</a:t>
            </a:r>
          </a:p>
        </p:txBody>
      </p:sp>
    </p:spTree>
    <p:extLst>
      <p:ext uri="{BB962C8B-B14F-4D97-AF65-F5344CB8AC3E}">
        <p14:creationId xmlns:p14="http://schemas.microsoft.com/office/powerpoint/2010/main" val="341466084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xmlns="" id="{DE5ADCF6-0F9C-4198-AF3A-A4ABB710EACA}"/>
              </a:ext>
            </a:extLst>
          </p:cNvPr>
          <p:cNvSpPr>
            <a:spLocks noGrp="1"/>
          </p:cNvSpPr>
          <p:nvPr>
            <p:ph type="tbl" sz="quarter" idx="10"/>
          </p:nvPr>
        </p:nvSpPr>
        <p:spPr>
          <a:xfrm>
            <a:off x="305991" y="2216150"/>
            <a:ext cx="8532019" cy="4237038"/>
          </a:xfrm>
          <a:prstGeom prst="rect">
            <a:avLst/>
          </a:prstGeom>
        </p:spPr>
        <p:txBody>
          <a:bodyPr anchor="ctr"/>
          <a:lstStyle>
            <a:lvl1pPr marL="0" indent="0" algn="ctr">
              <a:buNone/>
              <a:defRPr/>
            </a:lvl1pPr>
          </a:lstStyle>
          <a:p>
            <a:r>
              <a:rPr lang="en-US" smtClean="0"/>
              <a:t>Click icon to add table</a:t>
            </a:r>
            <a:endParaRPr lang="pt-PT"/>
          </a:p>
        </p:txBody>
      </p:sp>
      <p:sp>
        <p:nvSpPr>
          <p:cNvPr id="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1" name="Text Placeholder 29">
            <a:extLst>
              <a:ext uri="{FF2B5EF4-FFF2-40B4-BE49-F238E27FC236}">
                <a16:creationId xmlns:a16="http://schemas.microsoft.com/office/drawing/2014/main" xmlns="" id="{678A8DFD-FC6D-4FCC-9590-B07A391242A9}"/>
              </a:ext>
            </a:extLst>
          </p:cNvPr>
          <p:cNvSpPr>
            <a:spLocks noGrp="1"/>
          </p:cNvSpPr>
          <p:nvPr>
            <p:ph type="body" sz="quarter" idx="16" hasCustomPrompt="1"/>
          </p:nvPr>
        </p:nvSpPr>
        <p:spPr>
          <a:xfrm>
            <a:off x="305991" y="1268414"/>
            <a:ext cx="8208447" cy="504403"/>
          </a:xfrm>
          <a:prstGeom prst="rect">
            <a:avLst/>
          </a:prstGeom>
        </p:spPr>
        <p:txBody>
          <a:bodyPr>
            <a:noAutofit/>
          </a:bodyPr>
          <a:lstStyle>
            <a:lvl1pPr marL="0" indent="0" algn="l">
              <a:lnSpc>
                <a:spcPts val="1050"/>
              </a:lnSpc>
              <a:spcBef>
                <a:spcPts val="0"/>
              </a:spcBef>
              <a:spcAft>
                <a:spcPts val="0"/>
              </a:spcAft>
              <a:buNone/>
              <a:defRPr sz="900" baseline="0"/>
            </a:lvl1pPr>
            <a:lvl2pPr algn="ctr">
              <a:defRPr/>
            </a:lvl2pPr>
            <a:lvl3pPr algn="ctr">
              <a:defRPr/>
            </a:lvl3pPr>
            <a:lvl4pPr algn="ctr">
              <a:defRPr/>
            </a:lvl4pPr>
            <a:lvl5pPr algn="ctr">
              <a:defRPr/>
            </a:lvl5pPr>
          </a:lstStyle>
          <a:p>
            <a:pPr lvl="0"/>
            <a:r>
              <a:rPr lang="en-US" dirty="0" smtClean="0"/>
              <a:t>SmartArt graphic</a:t>
            </a:r>
            <a:endParaRPr lang="en-US" dirty="0"/>
          </a:p>
        </p:txBody>
      </p:sp>
    </p:spTree>
    <p:extLst>
      <p:ext uri="{BB962C8B-B14F-4D97-AF65-F5344CB8AC3E}">
        <p14:creationId xmlns:p14="http://schemas.microsoft.com/office/powerpoint/2010/main" val="271130051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Map">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xmlns="" id="{67E21435-78AE-465F-A49A-B06594889D38}"/>
              </a:ext>
            </a:extLst>
          </p:cNvPr>
          <p:cNvSpPr/>
          <p:nvPr userDrawn="1"/>
        </p:nvSpPr>
        <p:spPr>
          <a:xfrm>
            <a:off x="7022932" y="0"/>
            <a:ext cx="212106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6" name="Text Placeholder 29">
            <a:extLst>
              <a:ext uri="{FF2B5EF4-FFF2-40B4-BE49-F238E27FC236}">
                <a16:creationId xmlns:a16="http://schemas.microsoft.com/office/drawing/2014/main" xmlns="" id="{09D3E9EE-291C-4AC0-8D9C-7436CFEE0FB8}"/>
              </a:ext>
            </a:extLst>
          </p:cNvPr>
          <p:cNvSpPr>
            <a:spLocks noGrp="1"/>
          </p:cNvSpPr>
          <p:nvPr>
            <p:ph type="body" sz="quarter" idx="42" hasCustomPrompt="1"/>
          </p:nvPr>
        </p:nvSpPr>
        <p:spPr>
          <a:xfrm>
            <a:off x="7393977" y="2151876"/>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cxnSp>
        <p:nvCxnSpPr>
          <p:cNvPr id="6" name="Conector reto 49">
            <a:extLst>
              <a:ext uri="{FF2B5EF4-FFF2-40B4-BE49-F238E27FC236}">
                <a16:creationId xmlns:a16="http://schemas.microsoft.com/office/drawing/2014/main" xmlns="" id="{47863E65-2400-4211-A634-25391108062D}"/>
              </a:ext>
            </a:extLst>
          </p:cNvPr>
          <p:cNvCxnSpPr>
            <a:cxnSpLocks/>
          </p:cNvCxnSpPr>
          <p:nvPr/>
        </p:nvCxnSpPr>
        <p:spPr>
          <a:xfrm>
            <a:off x="8127098"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9">
            <a:extLst>
              <a:ext uri="{FF2B5EF4-FFF2-40B4-BE49-F238E27FC236}">
                <a16:creationId xmlns:a16="http://schemas.microsoft.com/office/drawing/2014/main" xmlns="" id="{637A42F6-A0B8-4DEF-AE56-7743C3C89A3A}"/>
              </a:ext>
            </a:extLst>
          </p:cNvPr>
          <p:cNvSpPr>
            <a:spLocks noGrp="1"/>
          </p:cNvSpPr>
          <p:nvPr>
            <p:ph type="body" sz="quarter" idx="43" hasCustomPrompt="1"/>
          </p:nvPr>
        </p:nvSpPr>
        <p:spPr>
          <a:xfrm>
            <a:off x="8155252" y="2151876"/>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9" name="Text Placeholder 29">
            <a:extLst>
              <a:ext uri="{FF2B5EF4-FFF2-40B4-BE49-F238E27FC236}">
                <a16:creationId xmlns:a16="http://schemas.microsoft.com/office/drawing/2014/main" xmlns="" id="{5D26050F-BE0E-45C7-BF16-4B401065CDD7}"/>
              </a:ext>
            </a:extLst>
          </p:cNvPr>
          <p:cNvSpPr>
            <a:spLocks noGrp="1"/>
          </p:cNvSpPr>
          <p:nvPr>
            <p:ph type="body" sz="quarter" idx="44" hasCustomPrompt="1"/>
          </p:nvPr>
        </p:nvSpPr>
        <p:spPr>
          <a:xfrm>
            <a:off x="7393977" y="2924945"/>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0" name="Text Placeholder 29">
            <a:extLst>
              <a:ext uri="{FF2B5EF4-FFF2-40B4-BE49-F238E27FC236}">
                <a16:creationId xmlns:a16="http://schemas.microsoft.com/office/drawing/2014/main" xmlns="" id="{DAFF5EB0-EE62-4C80-9262-D5EB89300B31}"/>
              </a:ext>
            </a:extLst>
          </p:cNvPr>
          <p:cNvSpPr>
            <a:spLocks noGrp="1"/>
          </p:cNvSpPr>
          <p:nvPr>
            <p:ph type="body" sz="quarter" idx="45" hasCustomPrompt="1"/>
          </p:nvPr>
        </p:nvSpPr>
        <p:spPr>
          <a:xfrm>
            <a:off x="8155252" y="2924945"/>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1" name="Text Placeholder 29">
            <a:extLst>
              <a:ext uri="{FF2B5EF4-FFF2-40B4-BE49-F238E27FC236}">
                <a16:creationId xmlns:a16="http://schemas.microsoft.com/office/drawing/2014/main" xmlns="" id="{1D2E2610-A39A-4ABB-B9B0-3E64FB2B1FD2}"/>
              </a:ext>
            </a:extLst>
          </p:cNvPr>
          <p:cNvSpPr>
            <a:spLocks noGrp="1"/>
          </p:cNvSpPr>
          <p:nvPr>
            <p:ph type="body" sz="quarter" idx="46" hasCustomPrompt="1"/>
          </p:nvPr>
        </p:nvSpPr>
        <p:spPr>
          <a:xfrm>
            <a:off x="7393977" y="3717032"/>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2" name="Text Placeholder 29">
            <a:extLst>
              <a:ext uri="{FF2B5EF4-FFF2-40B4-BE49-F238E27FC236}">
                <a16:creationId xmlns:a16="http://schemas.microsoft.com/office/drawing/2014/main" xmlns="" id="{7FEBB00E-E460-421E-A98D-4E1A8813E933}"/>
              </a:ext>
            </a:extLst>
          </p:cNvPr>
          <p:cNvSpPr>
            <a:spLocks noGrp="1"/>
          </p:cNvSpPr>
          <p:nvPr>
            <p:ph type="body" sz="quarter" idx="47" hasCustomPrompt="1"/>
          </p:nvPr>
        </p:nvSpPr>
        <p:spPr>
          <a:xfrm>
            <a:off x="8155252" y="3717032"/>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6" name="Text Placeholder 29">
            <a:extLst>
              <a:ext uri="{FF2B5EF4-FFF2-40B4-BE49-F238E27FC236}">
                <a16:creationId xmlns:a16="http://schemas.microsoft.com/office/drawing/2014/main" xmlns="" id="{FAFB67F4-E060-49A7-B606-E1DBD3BADB1E}"/>
              </a:ext>
            </a:extLst>
          </p:cNvPr>
          <p:cNvSpPr>
            <a:spLocks noGrp="1"/>
          </p:cNvSpPr>
          <p:nvPr>
            <p:ph type="body" sz="quarter" idx="48" hasCustomPrompt="1"/>
          </p:nvPr>
        </p:nvSpPr>
        <p:spPr>
          <a:xfrm>
            <a:off x="7393977" y="4521821"/>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7" name="Text Placeholder 29">
            <a:extLst>
              <a:ext uri="{FF2B5EF4-FFF2-40B4-BE49-F238E27FC236}">
                <a16:creationId xmlns:a16="http://schemas.microsoft.com/office/drawing/2014/main" xmlns="" id="{DB43EC2B-27E8-42E4-B1FE-B643A64496E9}"/>
              </a:ext>
            </a:extLst>
          </p:cNvPr>
          <p:cNvSpPr>
            <a:spLocks noGrp="1"/>
          </p:cNvSpPr>
          <p:nvPr>
            <p:ph type="body" sz="quarter" idx="49" hasCustomPrompt="1"/>
          </p:nvPr>
        </p:nvSpPr>
        <p:spPr>
          <a:xfrm>
            <a:off x="8155252" y="4521821"/>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8" name="Text Placeholder 29">
            <a:extLst>
              <a:ext uri="{FF2B5EF4-FFF2-40B4-BE49-F238E27FC236}">
                <a16:creationId xmlns:a16="http://schemas.microsoft.com/office/drawing/2014/main" xmlns="" id="{2227CA6E-59E3-4FDF-9ED6-1407D9E2902E}"/>
              </a:ext>
            </a:extLst>
          </p:cNvPr>
          <p:cNvSpPr>
            <a:spLocks noGrp="1"/>
          </p:cNvSpPr>
          <p:nvPr>
            <p:ph type="body" sz="quarter" idx="50" hasCustomPrompt="1"/>
          </p:nvPr>
        </p:nvSpPr>
        <p:spPr>
          <a:xfrm>
            <a:off x="7393977" y="5301209"/>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9" name="Text Placeholder 29">
            <a:extLst>
              <a:ext uri="{FF2B5EF4-FFF2-40B4-BE49-F238E27FC236}">
                <a16:creationId xmlns:a16="http://schemas.microsoft.com/office/drawing/2014/main" xmlns="" id="{05CECC09-5520-4F91-918B-395F23E6E9B7}"/>
              </a:ext>
            </a:extLst>
          </p:cNvPr>
          <p:cNvSpPr>
            <a:spLocks noGrp="1"/>
          </p:cNvSpPr>
          <p:nvPr>
            <p:ph type="body" sz="quarter" idx="51" hasCustomPrompt="1"/>
          </p:nvPr>
        </p:nvSpPr>
        <p:spPr>
          <a:xfrm>
            <a:off x="8155252" y="5301209"/>
            <a:ext cx="688414" cy="439923"/>
          </a:xfrm>
          <a:prstGeom prst="rect">
            <a:avLst/>
          </a:prstGeom>
        </p:spPr>
        <p:txBody>
          <a:bodyPr>
            <a:noAutofit/>
          </a:bodyPr>
          <a:lstStyle>
            <a:lvl1pPr marL="0" indent="0" algn="ctr">
              <a:lnSpc>
                <a:spcPct val="100000"/>
              </a:lnSpc>
              <a:spcBef>
                <a:spcPts val="0"/>
              </a:spcBef>
              <a:buNone/>
              <a:defRPr sz="825">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9"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20"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092891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xmlns="" id="{C2900546-43C2-48AA-9FD6-CFB7317713BE}"/>
              </a:ext>
            </a:extLst>
          </p:cNvPr>
          <p:cNvSpPr/>
          <p:nvPr userDrawn="1"/>
        </p:nvSpPr>
        <p:spPr>
          <a:xfrm>
            <a:off x="5338677"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0" name="Oval 20">
            <a:extLst>
              <a:ext uri="{FF2B5EF4-FFF2-40B4-BE49-F238E27FC236}">
                <a16:creationId xmlns:a16="http://schemas.microsoft.com/office/drawing/2014/main" xmlns="" id="{83825B1A-06E4-4C1E-B67C-4D1E98B779D1}"/>
              </a:ext>
            </a:extLst>
          </p:cNvPr>
          <p:cNvSpPr/>
          <p:nvPr userDrawn="1"/>
        </p:nvSpPr>
        <p:spPr>
          <a:xfrm>
            <a:off x="5392683"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13" name="Text Placeholder 4">
            <a:extLst>
              <a:ext uri="{FF2B5EF4-FFF2-40B4-BE49-F238E27FC236}">
                <a16:creationId xmlns:a16="http://schemas.microsoft.com/office/drawing/2014/main" xmlns="" id="{82456803-4762-4833-8006-A78AED12ACE0}"/>
              </a:ext>
            </a:extLst>
          </p:cNvPr>
          <p:cNvSpPr>
            <a:spLocks noGrp="1"/>
          </p:cNvSpPr>
          <p:nvPr userDrawn="1">
            <p:ph type="body" sz="quarter" idx="29" hasCustomPrompt="1"/>
          </p:nvPr>
        </p:nvSpPr>
        <p:spPr>
          <a:xfrm>
            <a:off x="307185"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17" name="Chart Placeholder 14">
            <a:extLst>
              <a:ext uri="{FF2B5EF4-FFF2-40B4-BE49-F238E27FC236}">
                <a16:creationId xmlns:a16="http://schemas.microsoft.com/office/drawing/2014/main" xmlns="" id="{CA3C8FD6-BDBD-4D5B-A245-98D5506C7923}"/>
              </a:ext>
            </a:extLst>
          </p:cNvPr>
          <p:cNvSpPr>
            <a:spLocks noGrp="1"/>
          </p:cNvSpPr>
          <p:nvPr userDrawn="1">
            <p:ph type="chart" sz="quarter" idx="32"/>
          </p:nvPr>
        </p:nvSpPr>
        <p:spPr>
          <a:xfrm>
            <a:off x="4680347" y="2239576"/>
            <a:ext cx="4157663" cy="3499170"/>
          </a:xfrm>
          <a:prstGeom prst="rect">
            <a:avLst/>
          </a:prstGeom>
        </p:spPr>
        <p:txBody>
          <a:bodyPr anchor="ctr"/>
          <a:lstStyle>
            <a:lvl1pPr algn="ctr">
              <a:defRPr/>
            </a:lvl1pPr>
          </a:lstStyle>
          <a:p>
            <a:r>
              <a:rPr lang="en-US" smtClean="0"/>
              <a:t>Click icon to add chart</a:t>
            </a:r>
            <a:endParaRPr lang="pt-PT"/>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xmlns="" id="{552BBB0A-405D-419D-8BD5-EC8D9F84B795}"/>
              </a:ext>
            </a:extLst>
          </p:cNvPr>
          <p:cNvSpPr>
            <a:spLocks noGrp="1"/>
          </p:cNvSpPr>
          <p:nvPr userDrawn="1">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22" name="Text Placeholder 4">
            <a:extLst>
              <a:ext uri="{FF2B5EF4-FFF2-40B4-BE49-F238E27FC236}">
                <a16:creationId xmlns:a16="http://schemas.microsoft.com/office/drawing/2014/main" xmlns="" id="{82456803-4762-4833-8006-A78AED12ACE0}"/>
              </a:ext>
            </a:extLst>
          </p:cNvPr>
          <p:cNvSpPr>
            <a:spLocks noGrp="1"/>
          </p:cNvSpPr>
          <p:nvPr userDrawn="1">
            <p:ph type="body" sz="quarter" idx="33" hasCustomPrompt="1"/>
          </p:nvPr>
        </p:nvSpPr>
        <p:spPr>
          <a:xfrm>
            <a:off x="4681541" y="1412875"/>
            <a:ext cx="4156469" cy="486567"/>
          </a:xfrm>
          <a:prstGeom prst="rect">
            <a:avLst/>
          </a:prstGeom>
          <a:noFill/>
        </p:spPr>
        <p:txBody>
          <a:bodyPr anchor="ctr">
            <a:noAutofit/>
          </a:bodyPr>
          <a:lstStyle>
            <a:lvl1pPr algn="ctr">
              <a:defRPr sz="1350" b="0">
                <a:solidFill>
                  <a:srgbClr val="2C004B"/>
                </a:solidFill>
              </a:defRPr>
            </a:lvl1pPr>
            <a:lvl2pPr>
              <a:defRPr sz="1050"/>
            </a:lvl2pPr>
            <a:lvl3pPr>
              <a:defRPr sz="900"/>
            </a:lvl3pPr>
            <a:lvl4pPr>
              <a:defRPr sz="825"/>
            </a:lvl4pPr>
            <a:lvl5pPr>
              <a:defRPr sz="825"/>
            </a:lvl5pPr>
          </a:lstStyle>
          <a:p>
            <a:pPr lvl="0"/>
            <a:r>
              <a:rPr lang="en-US" dirty="0"/>
              <a:t>Click to insert chart title</a:t>
            </a:r>
          </a:p>
        </p:txBody>
      </p:sp>
      <p:sp>
        <p:nvSpPr>
          <p:cNvPr id="23" name="Oval 20">
            <a:extLst>
              <a:ext uri="{FF2B5EF4-FFF2-40B4-BE49-F238E27FC236}">
                <a16:creationId xmlns:a16="http://schemas.microsoft.com/office/drawing/2014/main" xmlns="" id="{C2900546-43C2-48AA-9FD6-CFB7317713BE}"/>
              </a:ext>
            </a:extLst>
          </p:cNvPr>
          <p:cNvSpPr/>
          <p:nvPr userDrawn="1"/>
        </p:nvSpPr>
        <p:spPr>
          <a:xfrm>
            <a:off x="964321" y="2288704"/>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4" name="Oval 20">
            <a:extLst>
              <a:ext uri="{FF2B5EF4-FFF2-40B4-BE49-F238E27FC236}">
                <a16:creationId xmlns:a16="http://schemas.microsoft.com/office/drawing/2014/main" xmlns="" id="{83825B1A-06E4-4C1E-B67C-4D1E98B779D1}"/>
              </a:ext>
            </a:extLst>
          </p:cNvPr>
          <p:cNvSpPr/>
          <p:nvPr userDrawn="1"/>
        </p:nvSpPr>
        <p:spPr>
          <a:xfrm>
            <a:off x="1018327" y="2239576"/>
            <a:ext cx="2786997"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rgbClr val="FFFFFF"/>
              </a:solidFill>
            </a:endParaRPr>
          </a:p>
        </p:txBody>
      </p:sp>
      <p:sp>
        <p:nvSpPr>
          <p:cNvPr id="25" name="Chart Placeholder 14">
            <a:extLst>
              <a:ext uri="{FF2B5EF4-FFF2-40B4-BE49-F238E27FC236}">
                <a16:creationId xmlns:a16="http://schemas.microsoft.com/office/drawing/2014/main" xmlns="" id="{CA3C8FD6-BDBD-4D5B-A245-98D5506C7923}"/>
              </a:ext>
            </a:extLst>
          </p:cNvPr>
          <p:cNvSpPr>
            <a:spLocks noGrp="1"/>
          </p:cNvSpPr>
          <p:nvPr>
            <p:ph type="chart" sz="quarter" idx="34"/>
          </p:nvPr>
        </p:nvSpPr>
        <p:spPr>
          <a:xfrm>
            <a:off x="305991" y="2239576"/>
            <a:ext cx="4157663" cy="3499170"/>
          </a:xfrm>
          <a:prstGeom prst="rect">
            <a:avLst/>
          </a:prstGeom>
        </p:spPr>
        <p:txBody>
          <a:bodyPr anchor="ctr"/>
          <a:lstStyle>
            <a:lvl1pPr algn="ctr">
              <a:defRPr/>
            </a:lvl1pPr>
          </a:lstStyle>
          <a:p>
            <a:r>
              <a:rPr lang="en-US" smtClean="0"/>
              <a:t>Click icon to add chart</a:t>
            </a:r>
            <a:endParaRPr lang="pt-PT"/>
          </a:p>
        </p:txBody>
      </p:sp>
      <p:pic>
        <p:nvPicPr>
          <p:cNvPr id="2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522111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8320" name="think-cell Slide" r:id="rId9" imgW="360" imgH="360" progId="">
                  <p:embed/>
                </p:oleObj>
              </mc:Choice>
              <mc:Fallback>
                <p:oleObj name="think-cell Slide" r:id="rId9" imgW="360" imgH="360" progId="">
                  <p:embed/>
                  <p:pic>
                    <p:nvPicPr>
                      <p:cNvPr id="0" name="Picture 6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290500" y="2206953"/>
            <a:ext cx="4155820"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4636466" y="2208394"/>
            <a:ext cx="4155820"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290501"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4733926" y="300730"/>
            <a:ext cx="4410074" cy="6557270"/>
          </a:xfrm>
          <a:prstGeom prst="rect">
            <a:avLst/>
          </a:prstGeom>
        </p:spPr>
      </p:pic>
      <p:sp>
        <p:nvSpPr>
          <p:cNvPr id="17"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5814138" y="4437112"/>
            <a:ext cx="3023872" cy="1224136"/>
          </a:xfrm>
          <a:prstGeom prst="rect">
            <a:avLst/>
          </a:prstGeom>
        </p:spPr>
        <p:txBody>
          <a:bodyPr>
            <a:noAutofit/>
          </a:bodyPr>
          <a:lstStyle>
            <a:lvl1pPr algn="r">
              <a:lnSpc>
                <a:spcPts val="1350"/>
              </a:lnSpc>
              <a:defRPr sz="1200" b="0">
                <a:solidFill>
                  <a:schemeClr val="bg1"/>
                </a:solidFill>
              </a:defRPr>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6" name="Table Placeholder 15">
            <a:extLst>
              <a:ext uri="{FF2B5EF4-FFF2-40B4-BE49-F238E27FC236}">
                <a16:creationId xmlns:a16="http://schemas.microsoft.com/office/drawing/2014/main" xmlns="" id="{F5F8DF03-3900-491E-B8AF-F0C6BE50D853}"/>
              </a:ext>
            </a:extLst>
          </p:cNvPr>
          <p:cNvSpPr>
            <a:spLocks noGrp="1"/>
          </p:cNvSpPr>
          <p:nvPr>
            <p:ph type="tbl" sz="quarter" idx="11"/>
          </p:nvPr>
        </p:nvSpPr>
        <p:spPr>
          <a:xfrm>
            <a:off x="305992" y="1989288"/>
            <a:ext cx="4157663" cy="4463901"/>
          </a:xfrm>
          <a:prstGeom prst="rect">
            <a:avLst/>
          </a:prstGeom>
        </p:spPr>
        <p:txBody>
          <a:bodyPr>
            <a:normAutofit/>
          </a:bodyPr>
          <a:lstStyle>
            <a:lvl1pPr>
              <a:defRPr sz="1200"/>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0339BEFE-9642-4BFF-AA21-D95E4DB03155}"/>
              </a:ext>
            </a:extLst>
          </p:cNvPr>
          <p:cNvSpPr>
            <a:spLocks noGrp="1"/>
          </p:cNvSpPr>
          <p:nvPr>
            <p:ph type="body" sz="quarter" idx="10" hasCustomPrompt="1"/>
          </p:nvPr>
        </p:nvSpPr>
        <p:spPr>
          <a:xfrm>
            <a:off x="305991" y="1412876"/>
            <a:ext cx="4157662" cy="431948"/>
          </a:xfrm>
          <a:prstGeom prst="rect">
            <a:avLst/>
          </a:prstGeom>
        </p:spPr>
        <p:txBody>
          <a:bodyPr>
            <a:noAutofit/>
          </a:bodyPr>
          <a:lstStyle>
            <a:lvl1pPr>
              <a:lnSpc>
                <a:spcPts val="1650"/>
              </a:lnSpc>
              <a:defRPr sz="1350" b="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subtitle</a:t>
            </a:r>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2"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Tree>
    <p:extLst>
      <p:ext uri="{BB962C8B-B14F-4D97-AF65-F5344CB8AC3E}">
        <p14:creationId xmlns:p14="http://schemas.microsoft.com/office/powerpoint/2010/main" val="416840020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xmlns="" id="{0E9540A7-856A-4CD5-AC53-42094C6AD99E}"/>
              </a:ext>
            </a:extLst>
          </p:cNvPr>
          <p:cNvSpPr>
            <a:spLocks noGrp="1"/>
          </p:cNvSpPr>
          <p:nvPr>
            <p:ph type="body" sz="quarter" idx="10" hasCustomPrompt="1"/>
          </p:nvPr>
        </p:nvSpPr>
        <p:spPr>
          <a:xfrm>
            <a:off x="305991" y="1412875"/>
            <a:ext cx="4157997" cy="1656184"/>
          </a:xfrm>
          <a:prstGeom prst="rect">
            <a:avLst/>
          </a:prstGeom>
        </p:spPr>
        <p:txBody>
          <a:bodyPr>
            <a:noAutofit/>
          </a:bodyPr>
          <a:lstStyle>
            <a:lvl1pPr>
              <a:lnSpc>
                <a:spcPts val="1350"/>
              </a:lnSpc>
              <a:spcBef>
                <a:spcPts val="450"/>
              </a:spcBef>
              <a:defRPr sz="12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text </a:t>
            </a:r>
          </a:p>
        </p:txBody>
      </p:sp>
      <p:sp>
        <p:nvSpPr>
          <p:cNvPr id="18" name="SmartArt Placeholder 17">
            <a:extLst>
              <a:ext uri="{FF2B5EF4-FFF2-40B4-BE49-F238E27FC236}">
                <a16:creationId xmlns:a16="http://schemas.microsoft.com/office/drawing/2014/main" xmlns="" id="{5727DAAA-D326-4188-801E-6DBE4923ED0B}"/>
              </a:ext>
            </a:extLst>
          </p:cNvPr>
          <p:cNvSpPr>
            <a:spLocks noGrp="1"/>
          </p:cNvSpPr>
          <p:nvPr>
            <p:ph type="dgm" sz="quarter" idx="11"/>
          </p:nvPr>
        </p:nvSpPr>
        <p:spPr>
          <a:xfrm>
            <a:off x="305991" y="3213075"/>
            <a:ext cx="6809791" cy="648072"/>
          </a:xfrm>
          <a:prstGeom prst="rect">
            <a:avLst/>
          </a:prstGeom>
        </p:spPr>
        <p:txBody>
          <a:bodyPr anchor="ctr"/>
          <a:lstStyle>
            <a:lvl1pPr algn="ctr">
              <a:defRPr/>
            </a:lvl1pPr>
          </a:lstStyle>
          <a:p>
            <a:r>
              <a:rPr lang="en-US" smtClean="0"/>
              <a:t>Click icon to add SmartArt graphic</a:t>
            </a:r>
            <a:endParaRPr lang="pt-PT"/>
          </a:p>
        </p:txBody>
      </p:sp>
      <p:sp>
        <p:nvSpPr>
          <p:cNvPr id="10" name="Freeform: Shape 9">
            <a:extLst>
              <a:ext uri="{FF2B5EF4-FFF2-40B4-BE49-F238E27FC236}">
                <a16:creationId xmlns:a16="http://schemas.microsoft.com/office/drawing/2014/main" xmlns="" id="{531E77B6-0DD5-446F-A826-892DFC23D785}"/>
              </a:ext>
            </a:extLst>
          </p:cNvPr>
          <p:cNvSpPr>
            <a:spLocks/>
          </p:cNvSpPr>
          <p:nvPr userDrawn="1"/>
        </p:nvSpPr>
        <p:spPr bwMode="auto">
          <a:xfrm rot="16200000" flipH="1">
            <a:off x="3374995" y="1088994"/>
            <a:ext cx="6858002" cy="4680014"/>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en-US" sz="1350" dirty="0"/>
          </a:p>
        </p:txBody>
      </p:sp>
      <p:sp>
        <p:nvSpPr>
          <p:cNvPr id="9"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schemeClr val="bg1"/>
                </a:solidFill>
                <a:cs typeface="Arial" panose="020B0604020202020204" pitchFamily="34" charset="0"/>
              </a:rPr>
              <a:t>‹#›</a:t>
            </a:fld>
            <a:endParaRPr lang="en-US" sz="6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2" y="404813"/>
            <a:ext cx="437435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25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05992"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2632504"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3"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959017" y="4005163"/>
            <a:ext cx="2156765" cy="1368152"/>
          </a:xfrm>
          <a:prstGeom prst="rect">
            <a:avLst/>
          </a:prstGeom>
        </p:spPr>
        <p:txBody>
          <a:bodyPr>
            <a:noAutofit/>
          </a:bodyPr>
          <a:lstStyle>
            <a:lvl1pPr>
              <a:lnSpc>
                <a:spcPts val="1650"/>
              </a:lnSpc>
              <a:defRPr sz="1350">
                <a:solidFill>
                  <a:schemeClr val="tx1"/>
                </a:solidFill>
              </a:defRPr>
            </a:lvl1pPr>
            <a:lvl2pPr marL="173831" indent="-170260">
              <a:lnSpc>
                <a:spcPts val="1350"/>
              </a:lnSpc>
              <a:buClr>
                <a:schemeClr val="accent3"/>
              </a:buClr>
              <a:defRPr sz="1200">
                <a:solidFill>
                  <a:schemeClr val="tx1"/>
                </a:solidFill>
              </a:defRPr>
            </a:lvl2pPr>
            <a:lvl3pPr marL="347663" indent="-173831">
              <a:lnSpc>
                <a:spcPts val="1200"/>
              </a:lnSpc>
              <a:buClr>
                <a:schemeClr val="accent3"/>
              </a:buClr>
              <a:defRPr sz="1050">
                <a:solidFill>
                  <a:schemeClr val="tx1"/>
                </a:solidFill>
              </a:defRPr>
            </a:lvl3pPr>
            <a:lvl4pPr marL="511969" indent="-164306">
              <a:lnSpc>
                <a:spcPts val="1050"/>
              </a:lnSpc>
              <a:buClr>
                <a:schemeClr val="accent3"/>
              </a:buClr>
              <a:defRPr sz="900">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pic>
        <p:nvPicPr>
          <p:cNvPr id="24"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21686614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AC8E1C88-76B5-4FBC-8619-E07B3932BC02}"/>
              </a:ext>
            </a:extLst>
          </p:cNvPr>
          <p:cNvSpPr/>
          <p:nvPr userDrawn="1"/>
        </p:nvSpPr>
        <p:spPr>
          <a:xfrm>
            <a:off x="370384"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4" name="Rectangle 23">
            <a:extLst>
              <a:ext uri="{FF2B5EF4-FFF2-40B4-BE49-F238E27FC236}">
                <a16:creationId xmlns:a16="http://schemas.microsoft.com/office/drawing/2014/main" xmlns="" id="{AC8E1C88-76B5-4FBC-8619-E07B3932BC02}"/>
              </a:ext>
            </a:extLst>
          </p:cNvPr>
          <p:cNvSpPr/>
          <p:nvPr userDrawn="1"/>
        </p:nvSpPr>
        <p:spPr>
          <a:xfrm>
            <a:off x="2109888"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5" name="Rectangle 24">
            <a:extLst>
              <a:ext uri="{FF2B5EF4-FFF2-40B4-BE49-F238E27FC236}">
                <a16:creationId xmlns:a16="http://schemas.microsoft.com/office/drawing/2014/main" xmlns="" id="{AC8E1C88-76B5-4FBC-8619-E07B3932BC02}"/>
              </a:ext>
            </a:extLst>
          </p:cNvPr>
          <p:cNvSpPr/>
          <p:nvPr userDrawn="1"/>
        </p:nvSpPr>
        <p:spPr>
          <a:xfrm>
            <a:off x="3849391"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6" name="Rectangle 25">
            <a:extLst>
              <a:ext uri="{FF2B5EF4-FFF2-40B4-BE49-F238E27FC236}">
                <a16:creationId xmlns:a16="http://schemas.microsoft.com/office/drawing/2014/main" xmlns=""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27" name="Rectangle 26">
            <a:extLst>
              <a:ext uri="{FF2B5EF4-FFF2-40B4-BE49-F238E27FC236}">
                <a16:creationId xmlns:a16="http://schemas.microsoft.com/office/drawing/2014/main" xmlns="" id="{AC8E1C88-76B5-4FBC-8619-E07B3932BC02}"/>
              </a:ext>
            </a:extLst>
          </p:cNvPr>
          <p:cNvSpPr/>
          <p:nvPr userDrawn="1"/>
        </p:nvSpPr>
        <p:spPr>
          <a:xfrm>
            <a:off x="7328397"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60" name="Text Placeholder 7">
            <a:extLst>
              <a:ext uri="{FF2B5EF4-FFF2-40B4-BE49-F238E27FC236}">
                <a16:creationId xmlns:a16="http://schemas.microsoft.com/office/drawing/2014/main" xmlns="" id="{A10BB4E8-B0D3-4206-AC65-A368938B1CD5}"/>
              </a:ext>
            </a:extLst>
          </p:cNvPr>
          <p:cNvSpPr>
            <a:spLocks noGrp="1"/>
          </p:cNvSpPr>
          <p:nvPr>
            <p:ph type="body" sz="quarter" idx="15" hasCustomPrompt="1"/>
          </p:nvPr>
        </p:nvSpPr>
        <p:spPr>
          <a:xfrm>
            <a:off x="7738288"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sp>
        <p:nvSpPr>
          <p:cNvPr id="18" name="Rectangle 17">
            <a:extLst>
              <a:ext uri="{FF2B5EF4-FFF2-40B4-BE49-F238E27FC236}">
                <a16:creationId xmlns:a16="http://schemas.microsoft.com/office/drawing/2014/main" xmlns="" id="{86304B18-FE01-4A88-AA17-A2A76AB7E3F6}"/>
              </a:ext>
            </a:extLst>
          </p:cNvPr>
          <p:cNvSpPr/>
          <p:nvPr userDrawn="1"/>
        </p:nvSpPr>
        <p:spPr>
          <a:xfrm>
            <a:off x="30743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0" name="Rectangle 19">
            <a:extLst>
              <a:ext uri="{FF2B5EF4-FFF2-40B4-BE49-F238E27FC236}">
                <a16:creationId xmlns:a16="http://schemas.microsoft.com/office/drawing/2014/main" xmlns="" id="{86304B18-FE01-4A88-AA17-A2A76AB7E3F6}"/>
              </a:ext>
            </a:extLst>
          </p:cNvPr>
          <p:cNvSpPr/>
          <p:nvPr userDrawn="1"/>
        </p:nvSpPr>
        <p:spPr>
          <a:xfrm>
            <a:off x="2046935"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1" name="Rectangle 20">
            <a:extLst>
              <a:ext uri="{FF2B5EF4-FFF2-40B4-BE49-F238E27FC236}">
                <a16:creationId xmlns:a16="http://schemas.microsoft.com/office/drawing/2014/main" xmlns="" id="{86304B18-FE01-4A88-AA17-A2A76AB7E3F6}"/>
              </a:ext>
            </a:extLst>
          </p:cNvPr>
          <p:cNvSpPr/>
          <p:nvPr userDrawn="1"/>
        </p:nvSpPr>
        <p:spPr>
          <a:xfrm>
            <a:off x="3786439"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2" name="Rectangle 21">
            <a:extLst>
              <a:ext uri="{FF2B5EF4-FFF2-40B4-BE49-F238E27FC236}">
                <a16:creationId xmlns:a16="http://schemas.microsoft.com/office/drawing/2014/main" xmlns="" id="{86304B18-FE01-4A88-AA17-A2A76AB7E3F6}"/>
              </a:ext>
            </a:extLst>
          </p:cNvPr>
          <p:cNvSpPr/>
          <p:nvPr userDrawn="1"/>
        </p:nvSpPr>
        <p:spPr>
          <a:xfrm>
            <a:off x="5525942"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3" name="Rectangle 22">
            <a:extLst>
              <a:ext uri="{FF2B5EF4-FFF2-40B4-BE49-F238E27FC236}">
                <a16:creationId xmlns:a16="http://schemas.microsoft.com/office/drawing/2014/main" xmlns="" id="{86304B18-FE01-4A88-AA17-A2A76AB7E3F6}"/>
              </a:ext>
            </a:extLst>
          </p:cNvPr>
          <p:cNvSpPr/>
          <p:nvPr userDrawn="1"/>
        </p:nvSpPr>
        <p:spPr>
          <a:xfrm>
            <a:off x="7265444" y="1412875"/>
            <a:ext cx="157734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70384"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9"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2109888"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0"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3846282"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1"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5588895"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3"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7328397" y="2535318"/>
            <a:ext cx="1451437" cy="3846010"/>
          </a:xfrm>
          <a:prstGeom prst="rect">
            <a:avLst/>
          </a:prstGeom>
        </p:spPr>
        <p:txBody>
          <a:bodyPr>
            <a:noAutofit/>
          </a:bodyPr>
          <a:lstStyle>
            <a:lvl1pPr>
              <a:lnSpc>
                <a:spcPts val="1200"/>
              </a:lnSpc>
              <a:defRPr sz="1050">
                <a:solidFill>
                  <a:schemeClr val="tx1"/>
                </a:solidFill>
              </a:defRPr>
            </a:lvl1pPr>
            <a:lvl2pPr marL="129779" indent="-126206">
              <a:lnSpc>
                <a:spcPts val="1050"/>
              </a:lnSpc>
              <a:defRPr sz="900">
                <a:solidFill>
                  <a:schemeClr val="tx1"/>
                </a:solidFill>
              </a:defRPr>
            </a:lvl2pPr>
            <a:lvl3pPr marL="260747" indent="-130969">
              <a:lnSpc>
                <a:spcPts val="1050"/>
              </a:lnSpc>
              <a:defRPr sz="900">
                <a:solidFill>
                  <a:schemeClr val="tx1"/>
                </a:solidFill>
              </a:defRPr>
            </a:lvl3pPr>
            <a:lvl4pPr marL="382191" indent="-121444">
              <a:lnSpc>
                <a:spcPts val="900"/>
              </a:lnSpc>
              <a:defRPr sz="825">
                <a:solidFill>
                  <a:schemeClr val="tx1"/>
                </a:solidFill>
              </a:defRPr>
            </a:lvl4pPr>
            <a:lvl5pPr>
              <a:lnSpc>
                <a:spcPct val="100000"/>
              </a:lnSpc>
              <a:defRPr sz="9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4" name="Rectangle 33">
            <a:extLst>
              <a:ext uri="{FF2B5EF4-FFF2-40B4-BE49-F238E27FC236}">
                <a16:creationId xmlns:a16="http://schemas.microsoft.com/office/drawing/2014/main" xmlns="" id="{AC8E1C88-76B5-4FBC-8619-E07B3932BC02}"/>
              </a:ext>
            </a:extLst>
          </p:cNvPr>
          <p:cNvSpPr/>
          <p:nvPr userDrawn="1"/>
        </p:nvSpPr>
        <p:spPr>
          <a:xfrm>
            <a:off x="5588895" y="1468437"/>
            <a:ext cx="1451437"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350">
              <a:solidFill>
                <a:schemeClr val="bg1"/>
              </a:solidFill>
            </a:endParaRPr>
          </a:p>
        </p:txBody>
      </p:sp>
      <p:sp>
        <p:nvSpPr>
          <p:cNvPr id="35" name="Text Placeholder 7">
            <a:extLst>
              <a:ext uri="{FF2B5EF4-FFF2-40B4-BE49-F238E27FC236}">
                <a16:creationId xmlns:a16="http://schemas.microsoft.com/office/drawing/2014/main" xmlns="" id="{A10BB4E8-B0D3-4206-AC65-A368938B1CD5}"/>
              </a:ext>
            </a:extLst>
          </p:cNvPr>
          <p:cNvSpPr>
            <a:spLocks noGrp="1"/>
          </p:cNvSpPr>
          <p:nvPr>
            <p:ph type="body" sz="quarter" idx="37" hasCustomPrompt="1"/>
          </p:nvPr>
        </p:nvSpPr>
        <p:spPr>
          <a:xfrm>
            <a:off x="6010089"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6" name="Text Placeholder 7">
            <a:extLst>
              <a:ext uri="{FF2B5EF4-FFF2-40B4-BE49-F238E27FC236}">
                <a16:creationId xmlns:a16="http://schemas.microsoft.com/office/drawing/2014/main" xmlns="" id="{A10BB4E8-B0D3-4206-AC65-A368938B1CD5}"/>
              </a:ext>
            </a:extLst>
          </p:cNvPr>
          <p:cNvSpPr>
            <a:spLocks noGrp="1"/>
          </p:cNvSpPr>
          <p:nvPr>
            <p:ph type="body" sz="quarter" idx="38" hasCustomPrompt="1"/>
          </p:nvPr>
        </p:nvSpPr>
        <p:spPr>
          <a:xfrm>
            <a:off x="2538777"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7" name="Text Placeholder 7">
            <a:extLst>
              <a:ext uri="{FF2B5EF4-FFF2-40B4-BE49-F238E27FC236}">
                <a16:creationId xmlns:a16="http://schemas.microsoft.com/office/drawing/2014/main" xmlns="" id="{A10BB4E8-B0D3-4206-AC65-A368938B1CD5}"/>
              </a:ext>
            </a:extLst>
          </p:cNvPr>
          <p:cNvSpPr>
            <a:spLocks noGrp="1"/>
          </p:cNvSpPr>
          <p:nvPr>
            <p:ph type="body" sz="quarter" idx="39" hasCustomPrompt="1"/>
          </p:nvPr>
        </p:nvSpPr>
        <p:spPr>
          <a:xfrm>
            <a:off x="4262892"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sp>
        <p:nvSpPr>
          <p:cNvPr id="38" name="Text Placeholder 7">
            <a:extLst>
              <a:ext uri="{FF2B5EF4-FFF2-40B4-BE49-F238E27FC236}">
                <a16:creationId xmlns:a16="http://schemas.microsoft.com/office/drawing/2014/main" xmlns="" id="{A10BB4E8-B0D3-4206-AC65-A368938B1CD5}"/>
              </a:ext>
            </a:extLst>
          </p:cNvPr>
          <p:cNvSpPr>
            <a:spLocks noGrp="1"/>
          </p:cNvSpPr>
          <p:nvPr>
            <p:ph type="body" sz="quarter" idx="40" hasCustomPrompt="1"/>
          </p:nvPr>
        </p:nvSpPr>
        <p:spPr>
          <a:xfrm>
            <a:off x="791580" y="1713623"/>
            <a:ext cx="961778" cy="432048"/>
          </a:xfrm>
          <a:prstGeom prst="rect">
            <a:avLst/>
          </a:prstGeom>
        </p:spPr>
        <p:txBody>
          <a:bodyPr anchor="ctr">
            <a:noAutofit/>
          </a:bodyPr>
          <a:lstStyle>
            <a:lvl1pPr>
              <a:lnSpc>
                <a:spcPts val="1050"/>
              </a:lnSpc>
              <a:spcBef>
                <a:spcPts val="450"/>
              </a:spcBef>
              <a:defRPr sz="900" b="1"/>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Click to insert title</a:t>
            </a:r>
          </a:p>
        </p:txBody>
      </p:sp>
      <p:pic>
        <p:nvPicPr>
          <p:cNvPr id="39"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1147334739"/>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xmlns="" id="{1E08DC1B-108C-412B-A626-540BE73C4340}"/>
              </a:ext>
            </a:extLst>
          </p:cNvPr>
          <p:cNvSpPr>
            <a:spLocks noGrp="1"/>
          </p:cNvSpPr>
          <p:nvPr>
            <p:ph type="tbl" sz="quarter" idx="10"/>
          </p:nvPr>
        </p:nvSpPr>
        <p:spPr>
          <a:xfrm>
            <a:off x="305991" y="1412876"/>
            <a:ext cx="8532019" cy="5025502"/>
          </a:xfrm>
          <a:prstGeom prst="rect">
            <a:avLst/>
          </a:prstGeom>
        </p:spPr>
        <p:txBody>
          <a:bodyPr anchor="ctr"/>
          <a:lstStyle>
            <a:lvl1pPr algn="ctr">
              <a:defRPr/>
            </a:lvl1pPr>
          </a:lstStyle>
          <a:p>
            <a:r>
              <a:rPr lang="en-US" smtClean="0"/>
              <a:t>Click icon to add table</a:t>
            </a:r>
            <a:endParaRPr lang="pt-PT" dirty="0"/>
          </a:p>
        </p:txBody>
      </p:sp>
      <p:sp>
        <p:nvSpPr>
          <p:cNvPr id="14" name="Text Placeholder 7">
            <a:extLst>
              <a:ext uri="{FF2B5EF4-FFF2-40B4-BE49-F238E27FC236}">
                <a16:creationId xmlns:a16="http://schemas.microsoft.com/office/drawing/2014/main" xmlns="" id="{99A30C51-1672-4ACB-991E-1DEFEB062939}"/>
              </a:ext>
            </a:extLst>
          </p:cNvPr>
          <p:cNvSpPr>
            <a:spLocks noGrp="1"/>
          </p:cNvSpPr>
          <p:nvPr>
            <p:ph type="body" sz="quarter" idx="12" hasCustomPrompt="1"/>
          </p:nvPr>
        </p:nvSpPr>
        <p:spPr>
          <a:xfrm>
            <a:off x="7623768"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15" name="Text Placeholder 7">
            <a:extLst>
              <a:ext uri="{FF2B5EF4-FFF2-40B4-BE49-F238E27FC236}">
                <a16:creationId xmlns:a16="http://schemas.microsoft.com/office/drawing/2014/main" xmlns="" id="{3525EEC2-FFBF-4483-A73D-90EE69AE939C}"/>
              </a:ext>
            </a:extLst>
          </p:cNvPr>
          <p:cNvSpPr>
            <a:spLocks noGrp="1"/>
          </p:cNvSpPr>
          <p:nvPr>
            <p:ph type="body" sz="quarter" idx="13" hasCustomPrompt="1"/>
          </p:nvPr>
        </p:nvSpPr>
        <p:spPr>
          <a:xfrm>
            <a:off x="8109822" y="935008"/>
            <a:ext cx="404616" cy="216024"/>
          </a:xfrm>
          <a:prstGeom prst="rect">
            <a:avLst/>
          </a:prstGeom>
        </p:spPr>
        <p:txBody>
          <a:bodyPr anchor="ctr">
            <a:noAutofit/>
          </a:bodyPr>
          <a:lstStyle>
            <a:lvl1pPr algn="ctr">
              <a:lnSpc>
                <a:spcPct val="100000"/>
              </a:lnSpc>
              <a:defRPr sz="600"/>
            </a:lvl1pPr>
            <a:lvl2pPr>
              <a:lnSpc>
                <a:spcPct val="100000"/>
              </a:lnSpc>
              <a:defRPr sz="1050"/>
            </a:lvl2pPr>
            <a:lvl3pPr>
              <a:lnSpc>
                <a:spcPct val="100000"/>
              </a:lnSpc>
              <a:defRPr sz="1050"/>
            </a:lvl3pPr>
            <a:lvl4pPr>
              <a:lnSpc>
                <a:spcPct val="100000"/>
              </a:lnSpc>
              <a:defRPr sz="1050"/>
            </a:lvl4pPr>
            <a:lvl5pPr>
              <a:lnSpc>
                <a:spcPct val="100000"/>
              </a:lnSpc>
              <a:defRPr sz="1050"/>
            </a:lvl5pPr>
          </a:lstStyle>
          <a:p>
            <a:pPr lvl="0"/>
            <a:r>
              <a:rPr lang="en-US" dirty="0"/>
              <a:t>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8702075" y="6555758"/>
            <a:ext cx="317716"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t>‹#›</a:t>
            </a:fld>
            <a:endParaRPr lang="en-US" sz="6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246275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305992" y="6555971"/>
            <a:ext cx="2121755" cy="219456"/>
          </a:xfrm>
          <a:prstGeom prst="rect">
            <a:avLst/>
          </a:prstGeom>
        </p:spPr>
        <p:txBody>
          <a:bodyPr wrap="square" lIns="0" tIns="0" rIns="0" bIns="0" anchor="ctr" anchorCtr="0">
            <a:noAutofit/>
          </a:bodyPr>
          <a:lstStyle/>
          <a:p>
            <a:pPr lvl="0" algn="l" defTabSz="685800">
              <a:lnSpc>
                <a:spcPct val="85000"/>
              </a:lnSpc>
              <a:defRPr/>
            </a:pPr>
            <a:r>
              <a:rPr lang="en-US" sz="600" kern="0" dirty="0" smtClean="0">
                <a:solidFill>
                  <a:srgbClr val="00458D"/>
                </a:solidFill>
                <a:latin typeface="+mj-lt"/>
                <a:cs typeface="Arial" panose="020B0604020202020204" pitchFamily="34" charset="0"/>
              </a:rPr>
              <a:t>Presentation Title | Author | Date</a:t>
            </a:r>
            <a:endParaRPr lang="en-US" sz="600" kern="0" dirty="0">
              <a:solidFill>
                <a:srgbClr val="00458D"/>
              </a:solidFill>
              <a:latin typeface="+mj-lt"/>
              <a:cs typeface="Arial" panose="020B0604020202020204" pitchFamily="34" charset="0"/>
            </a:endParaRP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2558534" y="6555758"/>
            <a:ext cx="1667765" cy="219456"/>
          </a:xfrm>
          <a:prstGeom prst="rect">
            <a:avLst/>
          </a:prstGeom>
        </p:spPr>
        <p:txBody>
          <a:bodyPr wrap="none" lIns="0" tIns="0" rIns="0" bIns="0" anchor="ctr">
            <a:noAutofit/>
          </a:bodyPr>
          <a:lstStyle/>
          <a:p>
            <a:pPr algn="l"/>
            <a:r>
              <a:rPr lang="en-US" sz="6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05991" y="404813"/>
            <a:ext cx="8208447" cy="863600"/>
          </a:xfrm>
          <a:prstGeom prst="rect">
            <a:avLst/>
          </a:prstGeom>
        </p:spPr>
        <p:txBody>
          <a:bodyPr vert="horz" lIns="0" tIns="0" rIns="0" bIns="0" rtlCol="0" anchor="t">
            <a:normAutofit/>
          </a:bodyPr>
          <a:lstStyle>
            <a:lvl1pPr>
              <a:defRPr lang="pt-PT" dirty="0"/>
            </a:lvl1pPr>
          </a:lstStyle>
          <a:p>
            <a:pPr lvl="0">
              <a:lnSpc>
                <a:spcPts val="2250"/>
              </a:lnSpc>
            </a:pPr>
            <a:r>
              <a:rPr lang="en-US" dirty="0"/>
              <a:t>Click to add title</a:t>
            </a:r>
            <a:endParaRPr lang="pt-PT" dirty="0"/>
          </a:p>
        </p:txBody>
      </p:sp>
      <p:pic>
        <p:nvPicPr>
          <p:cNvPr id="12"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3239049133"/>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219261" y="1436915"/>
            <a:ext cx="4288536"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219261" y="1902632"/>
            <a:ext cx="4288536" cy="1861869"/>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4662790" y="1436915"/>
            <a:ext cx="4288536"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4662790" y="1902632"/>
            <a:ext cx="4288536" cy="1861869"/>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219261" y="3820890"/>
            <a:ext cx="4288536"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219261" y="4286584"/>
            <a:ext cx="4288536" cy="2011680"/>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4662790" y="3820890"/>
            <a:ext cx="4288536"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4662790" y="4286584"/>
            <a:ext cx="4288536" cy="2011680"/>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9344" name="think-cell Slide" r:id="rId5" imgW="360" imgH="360" progId="">
                  <p:embed/>
                </p:oleObj>
              </mc:Choice>
              <mc:Fallback>
                <p:oleObj name="think-cell Slide" r:id="rId5" imgW="360" imgH="360" progId="">
                  <p:embed/>
                  <p:pic>
                    <p:nvPicPr>
                      <p:cNvPr id="0" name="Picture 6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1.xml"/><Relationship Id="rId26" Type="http://schemas.openxmlformats.org/officeDocument/2006/relationships/oleObject" Target="../embeddings/oleObject1.bin"/><Relationship Id="rId3" Type="http://schemas.openxmlformats.org/officeDocument/2006/relationships/slideLayout" Target="../slideLayouts/slideLayout3.xml"/><Relationship Id="rId21" Type="http://schemas.openxmlformats.org/officeDocument/2006/relationships/tags" Target="../tags/tag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vmlDrawing" Target="../drawings/vmlDrawing1.vml"/><Relationship Id="rId25" Type="http://schemas.openxmlformats.org/officeDocument/2006/relationships/tags" Target="../tags/tag8.xml"/><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6.xml"/><Relationship Id="rId28"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5.xml"/><Relationship Id="rId27"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6.xml"/><Relationship Id="rId7" Type="http://schemas.openxmlformats.org/officeDocument/2006/relationships/image" Target="../media/image2.svg"/><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image" Target="../media/image10.png"/><Relationship Id="rId5" Type="http://schemas.openxmlformats.org/officeDocument/2006/relationships/theme" Target="../theme/theme3.xml"/><Relationship Id="rId4"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theme" Target="../theme/theme4.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image" Target="../media/image2.svg"/><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image" Target="../media/image10.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3" Type="http://schemas.openxmlformats.org/officeDocument/2006/relationships/slideLayout" Target="../slideLayouts/slideLayout58.xml"/><Relationship Id="rId21" Type="http://schemas.openxmlformats.org/officeDocument/2006/relationships/image" Target="../media/image2.svg"/><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image" Target="../media/image10.png"/><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19" Type="http://schemas.openxmlformats.org/officeDocument/2006/relationships/theme" Target="../theme/theme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18"/>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152" name="think-cell Slide" r:id="rId26" imgW="360" imgH="360" progId="">
                  <p:embed/>
                </p:oleObj>
              </mc:Choice>
              <mc:Fallback>
                <p:oleObj name="think-cell Slide" r:id="rId26" imgW="360" imgH="360" progId="">
                  <p:embed/>
                  <p:pic>
                    <p:nvPicPr>
                      <p:cNvPr id="0" name="Picture 66"/>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19"/>
            </p:custDataLst>
          </p:nvPr>
        </p:nvSpPr>
        <p:spPr>
          <a:xfrm>
            <a:off x="12" y="4"/>
            <a:ext cx="9143999" cy="1002135"/>
          </a:xfrm>
          <a:prstGeom prst="rect">
            <a:avLst/>
          </a:prstGeom>
        </p:spPr>
        <p:txBody>
          <a:bodyPr vert="horz" lIns="297529" tIns="33059" rIns="165294" bIns="33059" rtlCol="0" anchor="ctr">
            <a:noAutofit/>
          </a:bodyPr>
          <a:lstStyle/>
          <a:p>
            <a:r>
              <a:rPr lang="fr-FR" noProof="0" smtClean="0"/>
              <a:t>Cliquez pour modifier le style du titre</a:t>
            </a:r>
            <a:endParaRPr lang="en-US" noProof="0" dirty="0"/>
          </a:p>
        </p:txBody>
      </p:sp>
      <p:sp>
        <p:nvSpPr>
          <p:cNvPr id="3" name="Text Placeholder 2"/>
          <p:cNvSpPr>
            <a:spLocks noGrp="1"/>
          </p:cNvSpPr>
          <p:nvPr>
            <p:ph type="body" idx="1"/>
            <p:custDataLst>
              <p:tags r:id="rId20"/>
            </p:custDataLst>
          </p:nvPr>
        </p:nvSpPr>
        <p:spPr>
          <a:xfrm>
            <a:off x="298527" y="1501977"/>
            <a:ext cx="871211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1"/>
            </p:custDataLst>
          </p:nvPr>
        </p:nvSpPr>
        <p:spPr>
          <a:xfrm>
            <a:off x="8827287" y="6661691"/>
            <a:ext cx="110608" cy="107722"/>
          </a:xfrm>
          <a:prstGeom prst="rect">
            <a:avLst/>
          </a:prstGeom>
          <a:noFill/>
        </p:spPr>
        <p:txBody>
          <a:bodyPr wrap="none" lIns="0" tIns="0" rIns="0" bIns="0" rtlCol="0" anchor="ctr">
            <a:spAutoFit/>
          </a:bodyPr>
          <a:lstStyle/>
          <a:p>
            <a:pPr algn="ctr" defTabSz="957756"/>
            <a:fld id="{6A895693-0027-4F28-9367-92E39A51F51C}" type="slidenum">
              <a:rPr lang="en-US" sz="700">
                <a:solidFill>
                  <a:srgbClr val="998C85"/>
                </a:solidFill>
              </a:rPr>
              <a:pPr algn="ctr" defTabSz="957756"/>
              <a:t>‹#›</a:t>
            </a:fld>
            <a:endParaRPr lang="en-US" sz="700" dirty="0">
              <a:solidFill>
                <a:srgbClr val="998C85"/>
              </a:solidFill>
            </a:endParaRPr>
          </a:p>
        </p:txBody>
      </p:sp>
      <p:sp>
        <p:nvSpPr>
          <p:cNvPr id="9" name="Freeform 4"/>
          <p:cNvSpPr>
            <a:spLocks/>
          </p:cNvSpPr>
          <p:nvPr>
            <p:custDataLst>
              <p:tags r:id="rId22"/>
            </p:custDataLst>
          </p:nvPr>
        </p:nvSpPr>
        <p:spPr bwMode="auto">
          <a:xfrm>
            <a:off x="13"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pPr defTabSz="957756"/>
            <a:endParaRPr lang="fr-FR" sz="1900">
              <a:solidFill>
                <a:srgbClr val="263147"/>
              </a:solidFill>
            </a:endParaRPr>
          </a:p>
        </p:txBody>
      </p:sp>
      <p:sp>
        <p:nvSpPr>
          <p:cNvPr id="12" name="Rectangle 11"/>
          <p:cNvSpPr>
            <a:spLocks noChangeArrowheads="1"/>
          </p:cNvSpPr>
          <p:nvPr>
            <p:custDataLst>
              <p:tags r:id="rId23"/>
            </p:custDataLst>
          </p:nvPr>
        </p:nvSpPr>
        <p:spPr bwMode="auto">
          <a:xfrm>
            <a:off x="6223231" y="6623426"/>
            <a:ext cx="2455979"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a:t>
            </a:r>
            <a:r>
              <a:rPr lang="en-US" altLang="en-US" sz="700" dirty="0" err="1">
                <a:solidFill>
                  <a:srgbClr val="998C85"/>
                </a:solidFill>
                <a:cs typeface="Helvetica Light"/>
              </a:rPr>
              <a:t>Capgemini</a:t>
            </a:r>
            <a:r>
              <a:rPr lang="en-US" altLang="en-US" sz="700" dirty="0">
                <a:solidFill>
                  <a:srgbClr val="998C85"/>
                </a:solidFill>
                <a:cs typeface="Helvetica Light"/>
              </a:rPr>
              <a:t> 2015. All Rights Reserved</a:t>
            </a:r>
          </a:p>
        </p:txBody>
      </p:sp>
      <p:pic>
        <p:nvPicPr>
          <p:cNvPr id="14" name="Picture 103" descr="C:\Users\UserSim\Desktop\Capgemini\Capgemini_logo_cmyk.png"/>
          <p:cNvPicPr>
            <a:picLocks noChangeAspect="1" noChangeArrowheads="1"/>
          </p:cNvPicPr>
          <p:nvPr>
            <p:custDataLst>
              <p:tags r:id="rId24"/>
            </p:custDataLst>
          </p:nvPr>
        </p:nvPicPr>
        <p:blipFill>
          <a:blip r:embed="rId28" cstate="email"/>
          <a:srcRect/>
          <a:stretch>
            <a:fillRect/>
          </a:stretch>
        </p:blipFill>
        <p:spPr bwMode="auto">
          <a:xfrm>
            <a:off x="146741" y="6443187"/>
            <a:ext cx="1209798" cy="320682"/>
          </a:xfrm>
          <a:prstGeom prst="rect">
            <a:avLst/>
          </a:prstGeom>
          <a:noFill/>
        </p:spPr>
      </p:pic>
      <p:cxnSp>
        <p:nvCxnSpPr>
          <p:cNvPr id="15" name="Straight Connector 5"/>
          <p:cNvCxnSpPr/>
          <p:nvPr>
            <p:custDataLst>
              <p:tags r:id="rId25"/>
            </p:custDataLst>
          </p:nvPr>
        </p:nvCxnSpPr>
        <p:spPr>
          <a:xfrm flipH="1">
            <a:off x="13" y="6362700"/>
            <a:ext cx="9143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2" r:id="rId11"/>
    <p:sldLayoutId id="2147483675" r:id="rId12"/>
    <p:sldLayoutId id="2147483676" r:id="rId13"/>
    <p:sldLayoutId id="2147483677" r:id="rId14"/>
    <p:sldLayoutId id="2147483678" r:id="rId15"/>
  </p:sldLayoutIdLst>
  <p:timing>
    <p:tnLst>
      <p:par>
        <p:cTn id="1" dur="indefinite" restart="never" nodeType="tmRoot"/>
      </p:par>
    </p:tnLst>
  </p:timing>
  <p:txStyles>
    <p:titleStyle>
      <a:lvl1pPr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tx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tx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defRPr sz="1600" kern="1200">
          <a:solidFill>
            <a:schemeClr val="tx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305991" y="413387"/>
            <a:ext cx="8532019" cy="855026"/>
          </a:xfrm>
          <a:prstGeom prst="rect">
            <a:avLst/>
          </a:prstGeom>
        </p:spPr>
        <p:txBody>
          <a:bodyPr vert="horz" lIns="0" tIns="0" rIns="0" bIns="0" rtlCol="0" anchor="t">
            <a:normAutofit/>
          </a:bodyPr>
          <a:lstStyle/>
          <a:p>
            <a:r>
              <a:rPr lang="fr-FR" smtClean="0"/>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305991" y="1412875"/>
            <a:ext cx="8532018"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673824511"/>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8" r:id="rId8"/>
  </p:sldLayoutIdLst>
  <p:txStyles>
    <p:titleStyle>
      <a:lvl1pPr algn="l" defTabSz="685800" rtl="0" eaLnBrk="1" latinLnBrk="0" hangingPunct="1">
        <a:lnSpc>
          <a:spcPts val="2250"/>
        </a:lnSpc>
        <a:spcBef>
          <a:spcPct val="0"/>
        </a:spcBef>
        <a:buNone/>
        <a:defRPr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3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309801" y="418452"/>
            <a:ext cx="8312649" cy="859536"/>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4351337"/>
          </a:xfrm>
          <a:prstGeom prst="rect">
            <a:avLst/>
          </a:prstGeom>
        </p:spPr>
        <p:txBody>
          <a:bodyPr vert="horz" lIns="0" tIns="0" rIns="0" bIns="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6">
            <a:extLst>
              <a:ext uri="{96DAC541-7B7A-43D3-8B79-37D633B846F1}">
                <asvg:svgBlip xmlns:asvg="http://schemas.microsoft.com/office/drawing/2016/SVG/main" xmlns="" r:embed="rId7"/>
              </a:ext>
            </a:extLst>
          </a:blip>
          <a:srcRect l="81836" t="-4713" b="16530"/>
          <a:stretch/>
        </p:blipFill>
        <p:spPr>
          <a:xfrm>
            <a:off x="8660845" y="188640"/>
            <a:ext cx="318267" cy="459624"/>
          </a:xfrm>
          <a:prstGeom prst="rect">
            <a:avLst/>
          </a:prstGeom>
        </p:spPr>
      </p:pic>
    </p:spTree>
    <p:extLst>
      <p:ext uri="{BB962C8B-B14F-4D97-AF65-F5344CB8AC3E}">
        <p14:creationId xmlns:p14="http://schemas.microsoft.com/office/powerpoint/2010/main" val="2651047283"/>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30">
            <a:extLst>
              <a:ext uri="{96DAC541-7B7A-43D3-8B79-37D633B846F1}">
                <asvg:svgBlip xmlns:asvg="http://schemas.microsoft.com/office/drawing/2016/SVG/main" xmlns="" r:embed="rId32"/>
              </a:ext>
            </a:extLst>
          </a:blip>
          <a:srcRect l="81836" t="-4713" b="16530"/>
          <a:stretch/>
        </p:blipFill>
        <p:spPr>
          <a:xfrm>
            <a:off x="8660845" y="188640"/>
            <a:ext cx="318267"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5" name="Rectangle 4"/>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Capgemini Blue</a:t>
            </a:r>
          </a:p>
          <a:p>
            <a:pPr marL="128588"/>
            <a:r>
              <a:rPr lang="en-US" sz="450" dirty="0" smtClean="0"/>
              <a:t>R 0</a:t>
            </a:r>
          </a:p>
          <a:p>
            <a:pPr marL="128588"/>
            <a:r>
              <a:rPr lang="en-US" sz="450" dirty="0" smtClean="0"/>
              <a:t>G 112</a:t>
            </a:r>
          </a:p>
          <a:p>
            <a:pPr marL="128588"/>
            <a:r>
              <a:rPr lang="en-US" sz="450" dirty="0" smtClean="0"/>
              <a:t>B 173</a:t>
            </a:r>
          </a:p>
        </p:txBody>
      </p:sp>
      <p:sp>
        <p:nvSpPr>
          <p:cNvPr id="6" name="Rectangle 5"/>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Vibrant</a:t>
            </a:r>
            <a:br>
              <a:rPr lang="en-US" sz="450" b="1" dirty="0" smtClean="0"/>
            </a:br>
            <a:r>
              <a:rPr lang="en-US" sz="450" b="1" dirty="0" smtClean="0"/>
              <a:t>Blue</a:t>
            </a:r>
          </a:p>
          <a:p>
            <a:pPr marL="128588"/>
            <a:r>
              <a:rPr lang="en-US" sz="450" dirty="0" smtClean="0"/>
              <a:t>R 18</a:t>
            </a:r>
            <a:endParaRPr lang="en-US" sz="450" dirty="0"/>
          </a:p>
          <a:p>
            <a:pPr marL="128588"/>
            <a:r>
              <a:rPr lang="en-US" sz="450" dirty="0"/>
              <a:t>G </a:t>
            </a:r>
            <a:r>
              <a:rPr lang="en-US" sz="450" dirty="0" smtClean="0"/>
              <a:t>171</a:t>
            </a:r>
            <a:endParaRPr lang="en-US" sz="450" dirty="0"/>
          </a:p>
          <a:p>
            <a:pPr marL="128588"/>
            <a:r>
              <a:rPr lang="en-US" sz="450" dirty="0"/>
              <a:t>B </a:t>
            </a:r>
            <a:r>
              <a:rPr lang="en-US" sz="450" dirty="0" smtClean="0"/>
              <a:t>219</a:t>
            </a:r>
            <a:endParaRPr lang="en-US" sz="450" dirty="0"/>
          </a:p>
        </p:txBody>
      </p:sp>
      <p:sp>
        <p:nvSpPr>
          <p:cNvPr id="7" name="Rectangle 6"/>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Deep</a:t>
            </a:r>
            <a:br>
              <a:rPr lang="en-US" sz="450" b="1" dirty="0" smtClean="0"/>
            </a:br>
            <a:r>
              <a:rPr lang="en-US" sz="450" b="1" dirty="0" smtClean="0"/>
              <a:t>Purple</a:t>
            </a:r>
          </a:p>
          <a:p>
            <a:pPr marL="128588"/>
            <a:r>
              <a:rPr lang="en-US" sz="450" dirty="0"/>
              <a:t>R </a:t>
            </a:r>
            <a:r>
              <a:rPr lang="en-US" sz="450" dirty="0" smtClean="0"/>
              <a:t>43</a:t>
            </a:r>
            <a:endParaRPr lang="en-US" sz="450" dirty="0"/>
          </a:p>
          <a:p>
            <a:pPr marL="128588"/>
            <a:r>
              <a:rPr lang="en-US" sz="450" dirty="0"/>
              <a:t>G </a:t>
            </a:r>
            <a:r>
              <a:rPr lang="en-US" sz="450" dirty="0" smtClean="0"/>
              <a:t>10</a:t>
            </a:r>
            <a:endParaRPr lang="en-US" sz="450" dirty="0"/>
          </a:p>
          <a:p>
            <a:pPr marL="128588"/>
            <a:r>
              <a:rPr lang="en-US" sz="450" dirty="0"/>
              <a:t>B </a:t>
            </a:r>
            <a:r>
              <a:rPr lang="en-US" sz="450" dirty="0" smtClean="0"/>
              <a:t>61</a:t>
            </a:r>
            <a:endParaRPr lang="en-US" sz="450" dirty="0"/>
          </a:p>
        </p:txBody>
      </p:sp>
      <p:sp>
        <p:nvSpPr>
          <p:cNvPr id="8" name="Rectangle 7"/>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Tech</a:t>
            </a:r>
            <a:br>
              <a:rPr lang="en-US" sz="450" b="1" dirty="0" smtClean="0"/>
            </a:br>
            <a:r>
              <a:rPr lang="en-US" sz="450" b="1" dirty="0" smtClean="0"/>
              <a:t>Red</a:t>
            </a:r>
          </a:p>
          <a:p>
            <a:pPr marL="128588"/>
            <a:r>
              <a:rPr lang="en-US" sz="450" dirty="0"/>
              <a:t>R </a:t>
            </a:r>
            <a:r>
              <a:rPr lang="en-US" sz="450" dirty="0" smtClean="0"/>
              <a:t>255</a:t>
            </a:r>
            <a:endParaRPr lang="en-US" sz="450" dirty="0"/>
          </a:p>
          <a:p>
            <a:pPr marL="128588"/>
            <a:r>
              <a:rPr lang="en-US" sz="450" dirty="0"/>
              <a:t>G </a:t>
            </a:r>
            <a:r>
              <a:rPr lang="en-US" sz="450" dirty="0" smtClean="0"/>
              <a:t>48</a:t>
            </a:r>
            <a:endParaRPr lang="en-US" sz="450" dirty="0"/>
          </a:p>
          <a:p>
            <a:pPr marL="128588"/>
            <a:r>
              <a:rPr lang="en-US" sz="450" dirty="0"/>
              <a:t>B </a:t>
            </a:r>
            <a:r>
              <a:rPr lang="en-US" sz="450" dirty="0" smtClean="0"/>
              <a:t>76</a:t>
            </a:r>
            <a:endParaRPr lang="en-US" sz="450" dirty="0"/>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Zest</a:t>
            </a:r>
            <a:br>
              <a:rPr lang="en-US" sz="450" b="1" dirty="0" smtClean="0"/>
            </a:br>
            <a:r>
              <a:rPr lang="en-US" sz="450" b="1" dirty="0" smtClean="0"/>
              <a:t>Green</a:t>
            </a:r>
          </a:p>
          <a:p>
            <a:pPr marL="128588"/>
            <a:r>
              <a:rPr lang="en-US" sz="450" dirty="0"/>
              <a:t>R </a:t>
            </a:r>
            <a:r>
              <a:rPr lang="en-US" sz="450" dirty="0" smtClean="0"/>
              <a:t>149</a:t>
            </a:r>
            <a:endParaRPr lang="en-US" sz="450" dirty="0"/>
          </a:p>
          <a:p>
            <a:pPr marL="128588"/>
            <a:r>
              <a:rPr lang="en-US" sz="450" dirty="0"/>
              <a:t>G </a:t>
            </a:r>
            <a:r>
              <a:rPr lang="en-US" sz="450" dirty="0" smtClean="0"/>
              <a:t>230</a:t>
            </a:r>
            <a:endParaRPr lang="en-US" sz="450" dirty="0"/>
          </a:p>
          <a:p>
            <a:pPr marL="128588"/>
            <a:r>
              <a:rPr lang="en-US" sz="450" dirty="0"/>
              <a:t>B </a:t>
            </a:r>
            <a:r>
              <a:rPr lang="en-US" sz="450" dirty="0" smtClean="0"/>
              <a:t>22</a:t>
            </a:r>
            <a:endParaRPr lang="en-US" sz="450" dirty="0"/>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a:t>
            </a:r>
            <a:r>
              <a:rPr lang="en-US" sz="450" b="1" dirty="0" smtClean="0"/>
              <a:t>Blue</a:t>
            </a:r>
            <a:r>
              <a:rPr lang="en-US" sz="450" dirty="0" smtClean="0"/>
              <a:t> (-50%)</a:t>
            </a:r>
            <a:endParaRPr lang="en-US" sz="450" dirty="0"/>
          </a:p>
          <a:p>
            <a:pPr marL="128588"/>
            <a:r>
              <a:rPr lang="en-US" sz="450" dirty="0"/>
              <a:t>R </a:t>
            </a:r>
            <a:r>
              <a:rPr lang="en-US" sz="450" dirty="0" smtClean="0"/>
              <a:t>128</a:t>
            </a:r>
            <a:endParaRPr lang="en-US" sz="450" dirty="0"/>
          </a:p>
          <a:p>
            <a:pPr marL="128588"/>
            <a:r>
              <a:rPr lang="en-US" sz="450" dirty="0"/>
              <a:t>G </a:t>
            </a:r>
            <a:r>
              <a:rPr lang="en-US" sz="450" dirty="0" smtClean="0"/>
              <a:t>184</a:t>
            </a:r>
            <a:endParaRPr lang="en-US" sz="450" dirty="0"/>
          </a:p>
          <a:p>
            <a:pPr marL="128588"/>
            <a:r>
              <a:rPr lang="en-US" sz="450" dirty="0"/>
              <a:t>B </a:t>
            </a:r>
            <a:r>
              <a:rPr lang="en-US" sz="450" dirty="0" smtClean="0"/>
              <a:t>214</a:t>
            </a:r>
            <a:endParaRPr lang="en-US" sz="450" dirty="0"/>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smtClean="0"/>
              <a:t>Vibrant</a:t>
            </a:r>
            <a:br>
              <a:rPr lang="en-US" sz="450" b="1" dirty="0" smtClean="0"/>
            </a:br>
            <a:r>
              <a:rPr lang="en-US" sz="450" b="1" dirty="0" smtClean="0"/>
              <a:t>Blue</a:t>
            </a:r>
            <a:r>
              <a:rPr lang="en-US" sz="450" dirty="0" smtClean="0"/>
              <a:t> </a:t>
            </a:r>
            <a:r>
              <a:rPr lang="en-US" sz="450" dirty="0"/>
              <a:t>(-50%)</a:t>
            </a:r>
          </a:p>
          <a:p>
            <a:pPr marL="128588"/>
            <a:r>
              <a:rPr lang="en-US" sz="450" dirty="0"/>
              <a:t>R </a:t>
            </a:r>
            <a:r>
              <a:rPr lang="en-US" sz="450" dirty="0" smtClean="0"/>
              <a:t>136</a:t>
            </a:r>
            <a:endParaRPr lang="en-US" sz="450" dirty="0"/>
          </a:p>
          <a:p>
            <a:pPr marL="128588"/>
            <a:r>
              <a:rPr lang="en-US" sz="450" dirty="0"/>
              <a:t>G </a:t>
            </a:r>
            <a:r>
              <a:rPr lang="en-US" sz="450" dirty="0" smtClean="0"/>
              <a:t>213</a:t>
            </a:r>
            <a:endParaRPr lang="en-US" sz="450" dirty="0"/>
          </a:p>
          <a:p>
            <a:pPr marL="128588"/>
            <a:r>
              <a:rPr lang="en-US" sz="450" dirty="0"/>
              <a:t>B </a:t>
            </a:r>
            <a:r>
              <a:rPr lang="en-US" sz="450" dirty="0" smtClean="0"/>
              <a:t>237</a:t>
            </a:r>
            <a:endParaRPr lang="en-US" sz="450" dirty="0"/>
          </a:p>
        </p:txBody>
      </p:sp>
      <p:sp>
        <p:nvSpPr>
          <p:cNvPr id="14" name="Rectangle 13"/>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Bright</a:t>
            </a:r>
            <a:r>
              <a:rPr lang="en-US" sz="450" b="1" dirty="0"/>
              <a:t/>
            </a:r>
            <a:br>
              <a:rPr lang="en-US" sz="450" b="1" dirty="0"/>
            </a:br>
            <a:r>
              <a:rPr lang="en-US" sz="450" b="1" dirty="0"/>
              <a:t>Purple</a:t>
            </a:r>
          </a:p>
          <a:p>
            <a:pPr marL="128588"/>
            <a:r>
              <a:rPr lang="en-US" sz="450" dirty="0"/>
              <a:t>R </a:t>
            </a:r>
            <a:r>
              <a:rPr lang="en-US" sz="450" dirty="0" smtClean="0"/>
              <a:t>109</a:t>
            </a:r>
            <a:endParaRPr lang="en-US" sz="450" dirty="0"/>
          </a:p>
          <a:p>
            <a:pPr marL="128588"/>
            <a:r>
              <a:rPr lang="en-US" sz="450" dirty="0"/>
              <a:t>G </a:t>
            </a:r>
            <a:r>
              <a:rPr lang="en-US" sz="450" dirty="0" smtClean="0"/>
              <a:t>100</a:t>
            </a:r>
            <a:endParaRPr lang="en-US" sz="450" dirty="0"/>
          </a:p>
          <a:p>
            <a:pPr marL="128588"/>
            <a:r>
              <a:rPr lang="en-US" sz="450" dirty="0"/>
              <a:t>B </a:t>
            </a:r>
            <a:r>
              <a:rPr lang="en-US" sz="450" dirty="0" smtClean="0"/>
              <a:t>204</a:t>
            </a:r>
            <a:endParaRPr lang="en-US" sz="450" dirty="0"/>
          </a:p>
        </p:txBody>
      </p:sp>
      <p:sp>
        <p:nvSpPr>
          <p:cNvPr id="15" name="Rectangle 14"/>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Orange</a:t>
            </a:r>
            <a:endParaRPr lang="en-US" sz="450" b="1" dirty="0"/>
          </a:p>
          <a:p>
            <a:pPr marL="128588"/>
            <a:r>
              <a:rPr lang="en-US" sz="450" dirty="0"/>
              <a:t>R </a:t>
            </a:r>
            <a:r>
              <a:rPr lang="en-US" sz="450" dirty="0" smtClean="0"/>
              <a:t>255</a:t>
            </a:r>
            <a:endParaRPr lang="en-US" sz="450" dirty="0"/>
          </a:p>
          <a:p>
            <a:pPr marL="128588"/>
            <a:r>
              <a:rPr lang="en-US" sz="450" dirty="0"/>
              <a:t>G </a:t>
            </a:r>
            <a:r>
              <a:rPr lang="en-US" sz="450" dirty="0" smtClean="0"/>
              <a:t>99</a:t>
            </a:r>
            <a:endParaRPr lang="en-US" sz="450" dirty="0"/>
          </a:p>
          <a:p>
            <a:pPr marL="128588"/>
            <a:r>
              <a:rPr lang="en-US" sz="450" dirty="0"/>
              <a:t>B </a:t>
            </a:r>
            <a:r>
              <a:rPr lang="en-US" sz="450" dirty="0" smtClean="0"/>
              <a:t>39</a:t>
            </a:r>
            <a:endParaRPr lang="en-US" sz="450" dirty="0"/>
          </a:p>
        </p:txBody>
      </p:sp>
      <p:sp>
        <p:nvSpPr>
          <p:cNvPr id="16" name="Rectangle 15"/>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Bright</a:t>
            </a:r>
            <a:r>
              <a:rPr lang="en-US" sz="450" b="1" dirty="0"/>
              <a:t/>
            </a:r>
            <a:br>
              <a:rPr lang="en-US" sz="450" b="1" dirty="0"/>
            </a:br>
            <a:r>
              <a:rPr lang="en-US" sz="450" b="1" dirty="0"/>
              <a:t>Green</a:t>
            </a:r>
          </a:p>
          <a:p>
            <a:pPr marL="128588"/>
            <a:r>
              <a:rPr lang="en-US" sz="450" dirty="0"/>
              <a:t>R </a:t>
            </a:r>
            <a:r>
              <a:rPr lang="en-US" sz="450" dirty="0" smtClean="0"/>
              <a:t>200</a:t>
            </a:r>
            <a:endParaRPr lang="en-US" sz="450" dirty="0"/>
          </a:p>
          <a:p>
            <a:pPr marL="128588"/>
            <a:r>
              <a:rPr lang="en-US" sz="450" dirty="0"/>
              <a:t>G </a:t>
            </a:r>
            <a:r>
              <a:rPr lang="en-US" sz="450" dirty="0" smtClean="0"/>
              <a:t>255</a:t>
            </a:r>
            <a:endParaRPr lang="en-US" sz="450" dirty="0"/>
          </a:p>
          <a:p>
            <a:pPr marL="128588"/>
            <a:r>
              <a:rPr lang="en-US" sz="450" dirty="0"/>
              <a:t>B </a:t>
            </a:r>
            <a:r>
              <a:rPr lang="en-US" sz="450" dirty="0" smtClean="0"/>
              <a:t>22</a:t>
            </a:r>
            <a:endParaRPr lang="en-US" sz="450" dirty="0"/>
          </a:p>
        </p:txBody>
      </p:sp>
      <p:sp>
        <p:nvSpPr>
          <p:cNvPr id="17" name="Rectangle 16"/>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Purple</a:t>
            </a:r>
            <a:endParaRPr lang="en-US" sz="450" b="1" dirty="0"/>
          </a:p>
          <a:p>
            <a:pPr marL="128588"/>
            <a:r>
              <a:rPr lang="en-US" sz="450" dirty="0"/>
              <a:t>R </a:t>
            </a:r>
            <a:r>
              <a:rPr lang="en-US" sz="450" dirty="0" smtClean="0"/>
              <a:t>126</a:t>
            </a:r>
            <a:endParaRPr lang="en-US" sz="450" dirty="0"/>
          </a:p>
          <a:p>
            <a:pPr marL="128588"/>
            <a:r>
              <a:rPr lang="en-US" sz="450" dirty="0"/>
              <a:t>G </a:t>
            </a:r>
            <a:r>
              <a:rPr lang="en-US" sz="450" dirty="0" smtClean="0"/>
              <a:t>57</a:t>
            </a:r>
            <a:endParaRPr lang="en-US" sz="450" dirty="0"/>
          </a:p>
          <a:p>
            <a:pPr marL="128588"/>
            <a:r>
              <a:rPr lang="en-US" sz="450" dirty="0"/>
              <a:t>B </a:t>
            </a:r>
            <a:r>
              <a:rPr lang="en-US" sz="450" dirty="0" smtClean="0"/>
              <a:t>186</a:t>
            </a:r>
            <a:endParaRPr lang="en-US" sz="450" dirty="0"/>
          </a:p>
        </p:txBody>
      </p:sp>
      <p:sp>
        <p:nvSpPr>
          <p:cNvPr id="18" name="Rectangle 17"/>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Green</a:t>
            </a:r>
            <a:endParaRPr lang="en-US" sz="450" b="1" dirty="0"/>
          </a:p>
          <a:p>
            <a:pPr marL="128588"/>
            <a:r>
              <a:rPr lang="en-US" sz="450" dirty="0"/>
              <a:t>R </a:t>
            </a:r>
            <a:r>
              <a:rPr lang="en-US" sz="450" dirty="0" smtClean="0"/>
              <a:t>0</a:t>
            </a:r>
            <a:endParaRPr lang="en-US" sz="450" dirty="0"/>
          </a:p>
          <a:p>
            <a:pPr marL="128588"/>
            <a:r>
              <a:rPr lang="en-US" sz="450" dirty="0"/>
              <a:t>G </a:t>
            </a:r>
            <a:r>
              <a:rPr lang="en-US" sz="450" dirty="0" smtClean="0"/>
              <a:t>195</a:t>
            </a:r>
            <a:endParaRPr lang="en-US" sz="450" dirty="0"/>
          </a:p>
          <a:p>
            <a:pPr marL="128588"/>
            <a:r>
              <a:rPr lang="en-US" sz="450" dirty="0"/>
              <a:t>B </a:t>
            </a:r>
            <a:r>
              <a:rPr lang="en-US" sz="450" dirty="0" smtClean="0"/>
              <a:t>123</a:t>
            </a:r>
            <a:endParaRPr lang="en-US" sz="450" dirty="0"/>
          </a:p>
        </p:txBody>
      </p:sp>
      <p:sp>
        <p:nvSpPr>
          <p:cNvPr id="19" name="Rectangle 18"/>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Dark</a:t>
            </a:r>
            <a:r>
              <a:rPr lang="en-US" sz="450" b="1" dirty="0"/>
              <a:t/>
            </a:r>
            <a:br>
              <a:rPr lang="en-US" sz="450" b="1" dirty="0"/>
            </a:br>
            <a:r>
              <a:rPr lang="en-US" sz="450" b="1" dirty="0"/>
              <a:t>Green</a:t>
            </a:r>
          </a:p>
          <a:p>
            <a:pPr marL="128588"/>
            <a:r>
              <a:rPr lang="en-US" sz="450" dirty="0"/>
              <a:t>R </a:t>
            </a:r>
            <a:r>
              <a:rPr lang="en-US" sz="450" dirty="0" smtClean="0"/>
              <a:t>21</a:t>
            </a:r>
            <a:endParaRPr lang="en-US" sz="450" dirty="0"/>
          </a:p>
          <a:p>
            <a:pPr marL="128588"/>
            <a:r>
              <a:rPr lang="en-US" sz="450" dirty="0"/>
              <a:t>G </a:t>
            </a:r>
            <a:r>
              <a:rPr lang="en-US" sz="450" dirty="0" smtClean="0"/>
              <a:t>99</a:t>
            </a:r>
            <a:endParaRPr lang="en-US" sz="450" dirty="0"/>
          </a:p>
          <a:p>
            <a:pPr marL="128588"/>
            <a:r>
              <a:rPr lang="en-US" sz="450" dirty="0"/>
              <a:t>B </a:t>
            </a:r>
            <a:r>
              <a:rPr lang="en-US" sz="450" dirty="0" smtClean="0"/>
              <a:t>107</a:t>
            </a:r>
            <a:endParaRPr lang="en-US" sz="450" dirty="0"/>
          </a:p>
        </p:txBody>
      </p:sp>
      <p:sp>
        <p:nvSpPr>
          <p:cNvPr id="20" name="Rectangle 19"/>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Aqua</a:t>
            </a:r>
            <a:endParaRPr lang="en-US" sz="450" b="1" dirty="0"/>
          </a:p>
          <a:p>
            <a:pPr marL="128588"/>
            <a:r>
              <a:rPr lang="en-US" sz="450" dirty="0"/>
              <a:t>R </a:t>
            </a:r>
            <a:r>
              <a:rPr lang="en-US" sz="450" dirty="0" smtClean="0"/>
              <a:t>15</a:t>
            </a:r>
            <a:endParaRPr lang="en-US" sz="450" dirty="0"/>
          </a:p>
          <a:p>
            <a:pPr marL="128588"/>
            <a:r>
              <a:rPr lang="en-US" sz="450" dirty="0"/>
              <a:t>G </a:t>
            </a:r>
            <a:r>
              <a:rPr lang="en-US" sz="450" dirty="0" smtClean="0"/>
              <a:t>153</a:t>
            </a:r>
            <a:endParaRPr lang="en-US" sz="450" dirty="0"/>
          </a:p>
          <a:p>
            <a:pPr marL="128588"/>
            <a:r>
              <a:rPr lang="en-US" sz="450" dirty="0"/>
              <a:t>B </a:t>
            </a:r>
            <a:r>
              <a:rPr lang="en-US" sz="450" dirty="0" smtClean="0"/>
              <a:t>156</a:t>
            </a:r>
            <a:endParaRPr lang="en-US" sz="450" dirty="0"/>
          </a:p>
        </p:txBody>
      </p:sp>
      <p:sp>
        <p:nvSpPr>
          <p:cNvPr id="21" name="Rectangle 20"/>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Bright</a:t>
            </a:r>
            <a:r>
              <a:rPr lang="en-US" sz="450" b="1" dirty="0"/>
              <a:t/>
            </a:r>
            <a:br>
              <a:rPr lang="en-US" sz="450" b="1" dirty="0"/>
            </a:br>
            <a:r>
              <a:rPr lang="en-US" sz="450" b="1" dirty="0" smtClean="0"/>
              <a:t>Aqua</a:t>
            </a:r>
            <a:endParaRPr lang="en-US" sz="450" b="1" dirty="0"/>
          </a:p>
          <a:p>
            <a:pPr marL="128588"/>
            <a:r>
              <a:rPr lang="en-US" sz="450" dirty="0"/>
              <a:t>R </a:t>
            </a:r>
            <a:r>
              <a:rPr lang="en-US" sz="450" dirty="0" smtClean="0"/>
              <a:t>1</a:t>
            </a:r>
            <a:endParaRPr lang="en-US" sz="450" dirty="0"/>
          </a:p>
          <a:p>
            <a:pPr marL="128588"/>
            <a:r>
              <a:rPr lang="en-US" sz="450" dirty="0"/>
              <a:t>G </a:t>
            </a:r>
            <a:r>
              <a:rPr lang="en-US" sz="450" dirty="0" smtClean="0"/>
              <a:t>209</a:t>
            </a:r>
            <a:endParaRPr lang="en-US" sz="450" dirty="0"/>
          </a:p>
          <a:p>
            <a:pPr marL="128588"/>
            <a:r>
              <a:rPr lang="en-US" sz="450" dirty="0"/>
              <a:t>B </a:t>
            </a:r>
            <a:r>
              <a:rPr lang="en-US" sz="450" dirty="0" smtClean="0"/>
              <a:t>208</a:t>
            </a:r>
            <a:endParaRPr lang="en-US" sz="450" dirty="0"/>
          </a:p>
        </p:txBody>
      </p:sp>
      <p:sp>
        <p:nvSpPr>
          <p:cNvPr id="22" name="Rectangle 21"/>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3" name="Rectangle 22"/>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Light</a:t>
            </a:r>
            <a:br>
              <a:rPr lang="en-US" sz="450" b="1" dirty="0" smtClean="0"/>
            </a:br>
            <a:r>
              <a:rPr lang="en-US" sz="450" b="1" dirty="0" smtClean="0"/>
              <a:t>Claret</a:t>
            </a:r>
            <a:endParaRPr lang="en-US" sz="450" b="1" dirty="0"/>
          </a:p>
          <a:p>
            <a:pPr marL="128588"/>
            <a:r>
              <a:rPr lang="en-US" sz="450" dirty="0"/>
              <a:t>R </a:t>
            </a:r>
            <a:r>
              <a:rPr lang="en-US" sz="450" dirty="0" smtClean="0"/>
              <a:t>203</a:t>
            </a:r>
            <a:endParaRPr lang="en-US" sz="450" dirty="0"/>
          </a:p>
          <a:p>
            <a:pPr marL="128588"/>
            <a:r>
              <a:rPr lang="en-US" sz="450" dirty="0"/>
              <a:t>G </a:t>
            </a:r>
            <a:r>
              <a:rPr lang="en-US" sz="450" dirty="0" smtClean="0"/>
              <a:t>41</a:t>
            </a:r>
            <a:endParaRPr lang="en-US" sz="450" dirty="0"/>
          </a:p>
          <a:p>
            <a:pPr marL="128588"/>
            <a:r>
              <a:rPr lang="en-US" sz="450" dirty="0"/>
              <a:t>B </a:t>
            </a:r>
            <a:r>
              <a:rPr lang="en-US" sz="450" dirty="0" smtClean="0"/>
              <a:t>128</a:t>
            </a:r>
            <a:endParaRPr lang="en-US" sz="450" dirty="0"/>
          </a:p>
        </p:txBody>
      </p:sp>
      <p:sp>
        <p:nvSpPr>
          <p:cNvPr id="24" name="Rectangle 23"/>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Claret</a:t>
            </a:r>
            <a:endParaRPr lang="en-US" sz="450" b="1" dirty="0"/>
          </a:p>
          <a:p>
            <a:pPr marL="128588"/>
            <a:r>
              <a:rPr lang="en-US" sz="450" dirty="0"/>
              <a:t>R </a:t>
            </a:r>
            <a:r>
              <a:rPr lang="en-US" sz="450" dirty="0" smtClean="0"/>
              <a:t>134</a:t>
            </a:r>
            <a:endParaRPr lang="en-US" sz="450" dirty="0"/>
          </a:p>
          <a:p>
            <a:pPr marL="128588"/>
            <a:r>
              <a:rPr lang="en-US" sz="450" dirty="0"/>
              <a:t>G </a:t>
            </a:r>
            <a:r>
              <a:rPr lang="en-US" sz="450" dirty="0" smtClean="0"/>
              <a:t>8</a:t>
            </a:r>
            <a:endParaRPr lang="en-US" sz="450" dirty="0"/>
          </a:p>
          <a:p>
            <a:pPr marL="128588"/>
            <a:r>
              <a:rPr lang="en-US" sz="450" dirty="0"/>
              <a:t>B </a:t>
            </a:r>
            <a:r>
              <a:rPr lang="en-US" sz="450" dirty="0" smtClean="0"/>
              <a:t>100</a:t>
            </a:r>
            <a:endParaRPr lang="en-US" sz="450" dirty="0"/>
          </a:p>
        </p:txBody>
      </p:sp>
      <p:sp>
        <p:nvSpPr>
          <p:cNvPr id="25" name="Rectangle 24"/>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smtClean="0">
                <a:solidFill>
                  <a:schemeClr val="tx2"/>
                </a:solidFill>
              </a:rPr>
              <a:t>Primary</a:t>
            </a:r>
            <a:endParaRPr lang="en-US" sz="750" b="1" dirty="0">
              <a:solidFill>
                <a:schemeClr val="tx2"/>
              </a:solidFill>
            </a:endParaRPr>
          </a:p>
        </p:txBody>
      </p:sp>
      <p:sp>
        <p:nvSpPr>
          <p:cNvPr id="26" name="Rectangle 25"/>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smtClean="0">
                <a:solidFill>
                  <a:schemeClr val="tx2"/>
                </a:solidFill>
              </a:rPr>
              <a:t>Infographic</a:t>
            </a:r>
            <a:endParaRPr lang="en-US" sz="750" b="1" dirty="0">
              <a:solidFill>
                <a:schemeClr val="tx2"/>
              </a:solidFill>
            </a:endParaRPr>
          </a:p>
        </p:txBody>
      </p:sp>
      <p:sp>
        <p:nvSpPr>
          <p:cNvPr id="27" name="Rectangle 26"/>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smtClean="0">
                <a:solidFill>
                  <a:schemeClr val="tx2"/>
                </a:solidFill>
              </a:rPr>
              <a:t>Secondary</a:t>
            </a:r>
            <a:endParaRPr lang="en-US" sz="750" b="1" dirty="0">
              <a:solidFill>
                <a:schemeClr val="tx2"/>
              </a:solidFill>
            </a:endParaRPr>
          </a:p>
        </p:txBody>
      </p:sp>
      <p:sp>
        <p:nvSpPr>
          <p:cNvPr id="28" name="Rectangle 27"/>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Dark</a:t>
            </a:r>
            <a:r>
              <a:rPr lang="en-US" sz="450" b="1" dirty="0"/>
              <a:t/>
            </a:r>
            <a:br>
              <a:rPr lang="en-US" sz="450" b="1" dirty="0"/>
            </a:br>
            <a:r>
              <a:rPr lang="en-US" sz="450" b="1" dirty="0"/>
              <a:t>Purple</a:t>
            </a:r>
          </a:p>
          <a:p>
            <a:pPr marL="128588"/>
            <a:r>
              <a:rPr lang="en-US" sz="450" dirty="0"/>
              <a:t>R </a:t>
            </a:r>
            <a:r>
              <a:rPr lang="en-US" sz="450" dirty="0" smtClean="0"/>
              <a:t>71</a:t>
            </a:r>
            <a:endParaRPr lang="en-US" sz="450" dirty="0"/>
          </a:p>
          <a:p>
            <a:pPr marL="128588"/>
            <a:r>
              <a:rPr lang="en-US" sz="450" dirty="0"/>
              <a:t>G </a:t>
            </a:r>
            <a:r>
              <a:rPr lang="en-US" sz="450" dirty="0" smtClean="0"/>
              <a:t>1</a:t>
            </a:r>
            <a:endParaRPr lang="en-US" sz="450" dirty="0"/>
          </a:p>
          <a:p>
            <a:pPr marL="128588"/>
            <a:r>
              <a:rPr lang="en-US" sz="450" dirty="0"/>
              <a:t>B </a:t>
            </a:r>
            <a:r>
              <a:rPr lang="en-US" sz="450" dirty="0" smtClean="0"/>
              <a:t>167</a:t>
            </a:r>
            <a:endParaRPr lang="en-US" sz="450" dirty="0"/>
          </a:p>
        </p:txBody>
      </p:sp>
    </p:spTree>
    <p:extLst>
      <p:ext uri="{BB962C8B-B14F-4D97-AF65-F5344CB8AC3E}">
        <p14:creationId xmlns:p14="http://schemas.microsoft.com/office/powerpoint/2010/main" val="3729532807"/>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40" r:id="rId23"/>
    <p:sldLayoutId id="2147483742" r:id="rId24"/>
    <p:sldLayoutId id="2147483743" r:id="rId25"/>
    <p:sldLayoutId id="2147483744" r:id="rId26"/>
    <p:sldLayoutId id="2147483745" r:id="rId27"/>
    <p:sldLayoutId id="2147483746" r:id="rId28"/>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0">
            <a:extLst>
              <a:ext uri="{96DAC541-7B7A-43D3-8B79-37D633B846F1}">
                <asvg:svgBlip xmlns:asvg="http://schemas.microsoft.com/office/drawing/2016/SVG/main" xmlns="" r:embed="rId21"/>
              </a:ext>
            </a:extLst>
          </a:blip>
          <a:srcRect l="81836" t="-4713" b="16530"/>
          <a:stretch/>
        </p:blipFill>
        <p:spPr>
          <a:xfrm>
            <a:off x="8660845" y="188640"/>
            <a:ext cx="318267"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05991" y="404814"/>
            <a:ext cx="8262453" cy="863601"/>
          </a:xfrm>
          <a:prstGeom prst="rect">
            <a:avLst/>
          </a:prstGeom>
        </p:spPr>
        <p:txBody>
          <a:bodyPr vert="horz" lIns="0" tIns="0" rIns="0" bIns="0" rtlCol="0" anchor="t">
            <a:normAutofit/>
          </a:bodyPr>
          <a:lstStyle/>
          <a:p>
            <a:pPr lvl="0">
              <a:lnSpc>
                <a:spcPts val="2250"/>
              </a:lnSpc>
            </a:pPr>
            <a:r>
              <a:rPr lang="en-US" smtClean="0"/>
              <a:t>Click to 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09801" y="1412876"/>
            <a:ext cx="8528209" cy="5040313"/>
          </a:xfrm>
          <a:prstGeom prst="rect">
            <a:avLst/>
          </a:prstGeom>
        </p:spPr>
        <p:txBody>
          <a:bodyPr vert="horz" lIns="0" tIns="0" rIns="0" bIns="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6" name="Rectangle 5"/>
          <p:cNvSpPr/>
          <p:nvPr/>
        </p:nvSpPr>
        <p:spPr>
          <a:xfrm>
            <a:off x="9372601" y="1590548"/>
            <a:ext cx="446303"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Capgemini Blue</a:t>
            </a:r>
          </a:p>
          <a:p>
            <a:pPr marL="128588"/>
            <a:r>
              <a:rPr lang="en-US" sz="450" dirty="0" smtClean="0"/>
              <a:t>R 0</a:t>
            </a:r>
          </a:p>
          <a:p>
            <a:pPr marL="128588"/>
            <a:r>
              <a:rPr lang="en-US" sz="450" dirty="0" smtClean="0"/>
              <a:t>G 112</a:t>
            </a:r>
          </a:p>
          <a:p>
            <a:pPr marL="128588"/>
            <a:r>
              <a:rPr lang="en-US" sz="450" dirty="0" smtClean="0"/>
              <a:t>B 173</a:t>
            </a:r>
          </a:p>
        </p:txBody>
      </p:sp>
      <p:sp>
        <p:nvSpPr>
          <p:cNvPr id="7" name="Rectangle 6"/>
          <p:cNvSpPr/>
          <p:nvPr/>
        </p:nvSpPr>
        <p:spPr>
          <a:xfrm>
            <a:off x="9818903" y="1590548"/>
            <a:ext cx="446303"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Vibrant</a:t>
            </a:r>
            <a:br>
              <a:rPr lang="en-US" sz="450" b="1" dirty="0" smtClean="0"/>
            </a:br>
            <a:r>
              <a:rPr lang="en-US" sz="450" b="1" dirty="0" smtClean="0"/>
              <a:t>Blue</a:t>
            </a:r>
          </a:p>
          <a:p>
            <a:pPr marL="128588"/>
            <a:r>
              <a:rPr lang="en-US" sz="450" dirty="0" smtClean="0"/>
              <a:t>R 18</a:t>
            </a:r>
            <a:endParaRPr lang="en-US" sz="450" dirty="0"/>
          </a:p>
          <a:p>
            <a:pPr marL="128588"/>
            <a:r>
              <a:rPr lang="en-US" sz="450" dirty="0"/>
              <a:t>G </a:t>
            </a:r>
            <a:r>
              <a:rPr lang="en-US" sz="450" dirty="0" smtClean="0"/>
              <a:t>171</a:t>
            </a:r>
            <a:endParaRPr lang="en-US" sz="450" dirty="0"/>
          </a:p>
          <a:p>
            <a:pPr marL="128588"/>
            <a:r>
              <a:rPr lang="en-US" sz="450" dirty="0"/>
              <a:t>B </a:t>
            </a:r>
            <a:r>
              <a:rPr lang="en-US" sz="450" dirty="0" smtClean="0"/>
              <a:t>219</a:t>
            </a:r>
            <a:endParaRPr lang="en-US" sz="450" dirty="0"/>
          </a:p>
        </p:txBody>
      </p:sp>
      <p:sp>
        <p:nvSpPr>
          <p:cNvPr id="8" name="Rectangle 7"/>
          <p:cNvSpPr/>
          <p:nvPr/>
        </p:nvSpPr>
        <p:spPr>
          <a:xfrm>
            <a:off x="10265206" y="1590548"/>
            <a:ext cx="446303"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Deep</a:t>
            </a:r>
            <a:br>
              <a:rPr lang="en-US" sz="450" b="1" dirty="0" smtClean="0"/>
            </a:br>
            <a:r>
              <a:rPr lang="en-US" sz="450" b="1" dirty="0" smtClean="0"/>
              <a:t>Purple</a:t>
            </a:r>
          </a:p>
          <a:p>
            <a:pPr marL="128588"/>
            <a:r>
              <a:rPr lang="en-US" sz="450" dirty="0"/>
              <a:t>R </a:t>
            </a:r>
            <a:r>
              <a:rPr lang="en-US" sz="450" dirty="0" smtClean="0"/>
              <a:t>43</a:t>
            </a:r>
            <a:endParaRPr lang="en-US" sz="450" dirty="0"/>
          </a:p>
          <a:p>
            <a:pPr marL="128588"/>
            <a:r>
              <a:rPr lang="en-US" sz="450" dirty="0"/>
              <a:t>G </a:t>
            </a:r>
            <a:r>
              <a:rPr lang="en-US" sz="450" dirty="0" smtClean="0"/>
              <a:t>10</a:t>
            </a:r>
            <a:endParaRPr lang="en-US" sz="450" dirty="0"/>
          </a:p>
          <a:p>
            <a:pPr marL="128588"/>
            <a:r>
              <a:rPr lang="en-US" sz="450" dirty="0"/>
              <a:t>B </a:t>
            </a:r>
            <a:r>
              <a:rPr lang="en-US" sz="450" dirty="0" smtClean="0"/>
              <a:t>61</a:t>
            </a:r>
            <a:endParaRPr lang="en-US" sz="450" dirty="0"/>
          </a:p>
        </p:txBody>
      </p:sp>
      <p:sp>
        <p:nvSpPr>
          <p:cNvPr id="9" name="Rectangle 8"/>
          <p:cNvSpPr/>
          <p:nvPr/>
        </p:nvSpPr>
        <p:spPr>
          <a:xfrm>
            <a:off x="10711508" y="1590548"/>
            <a:ext cx="446303"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Tech</a:t>
            </a:r>
            <a:br>
              <a:rPr lang="en-US" sz="450" b="1" dirty="0" smtClean="0"/>
            </a:br>
            <a:r>
              <a:rPr lang="en-US" sz="450" b="1" dirty="0" smtClean="0"/>
              <a:t>Red</a:t>
            </a:r>
          </a:p>
          <a:p>
            <a:pPr marL="128588"/>
            <a:r>
              <a:rPr lang="en-US" sz="450" dirty="0"/>
              <a:t>R </a:t>
            </a:r>
            <a:r>
              <a:rPr lang="en-US" sz="450" dirty="0" smtClean="0"/>
              <a:t>255</a:t>
            </a:r>
            <a:endParaRPr lang="en-US" sz="450" dirty="0"/>
          </a:p>
          <a:p>
            <a:pPr marL="128588"/>
            <a:r>
              <a:rPr lang="en-US" sz="450" dirty="0"/>
              <a:t>G </a:t>
            </a:r>
            <a:r>
              <a:rPr lang="en-US" sz="450" dirty="0" smtClean="0"/>
              <a:t>48</a:t>
            </a:r>
            <a:endParaRPr lang="en-US" sz="450" dirty="0"/>
          </a:p>
          <a:p>
            <a:pPr marL="128588"/>
            <a:r>
              <a:rPr lang="en-US" sz="450" dirty="0"/>
              <a:t>B </a:t>
            </a:r>
            <a:r>
              <a:rPr lang="en-US" sz="450" dirty="0" smtClean="0"/>
              <a:t>76</a:t>
            </a:r>
            <a:endParaRPr lang="en-US" sz="450" dirty="0"/>
          </a:p>
        </p:txBody>
      </p:sp>
      <p:sp>
        <p:nvSpPr>
          <p:cNvPr id="10" name="Rectangle 9"/>
          <p:cNvSpPr/>
          <p:nvPr/>
        </p:nvSpPr>
        <p:spPr>
          <a:xfrm>
            <a:off x="11157811" y="1590548"/>
            <a:ext cx="446303"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Zest</a:t>
            </a:r>
            <a:br>
              <a:rPr lang="en-US" sz="450" b="1" dirty="0" smtClean="0"/>
            </a:br>
            <a:r>
              <a:rPr lang="en-US" sz="450" b="1" dirty="0" smtClean="0"/>
              <a:t>Green</a:t>
            </a:r>
          </a:p>
          <a:p>
            <a:pPr marL="128588"/>
            <a:r>
              <a:rPr lang="en-US" sz="450" dirty="0"/>
              <a:t>R </a:t>
            </a:r>
            <a:r>
              <a:rPr lang="en-US" sz="450" dirty="0" smtClean="0"/>
              <a:t>149</a:t>
            </a:r>
            <a:endParaRPr lang="en-US" sz="450" dirty="0"/>
          </a:p>
          <a:p>
            <a:pPr marL="128588"/>
            <a:r>
              <a:rPr lang="en-US" sz="450" dirty="0"/>
              <a:t>G </a:t>
            </a:r>
            <a:r>
              <a:rPr lang="en-US" sz="450" dirty="0" smtClean="0"/>
              <a:t>230</a:t>
            </a:r>
            <a:endParaRPr lang="en-US" sz="450" dirty="0"/>
          </a:p>
          <a:p>
            <a:pPr marL="128588"/>
            <a:r>
              <a:rPr lang="en-US" sz="450" dirty="0"/>
              <a:t>B </a:t>
            </a:r>
            <a:r>
              <a:rPr lang="en-US" sz="450" dirty="0" smtClean="0"/>
              <a:t>22</a:t>
            </a:r>
            <a:endParaRPr lang="en-US" sz="450" dirty="0"/>
          </a:p>
        </p:txBody>
      </p:sp>
      <p:sp>
        <p:nvSpPr>
          <p:cNvPr id="11" name="Rectangle 10"/>
          <p:cNvSpPr/>
          <p:nvPr/>
        </p:nvSpPr>
        <p:spPr>
          <a:xfrm>
            <a:off x="9372601" y="2468608"/>
            <a:ext cx="446303"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a:t>Capgemini </a:t>
            </a:r>
            <a:r>
              <a:rPr lang="en-US" sz="450" b="1" dirty="0" smtClean="0"/>
              <a:t>Blue</a:t>
            </a:r>
            <a:r>
              <a:rPr lang="en-US" sz="450" dirty="0" smtClean="0"/>
              <a:t> (-50%)</a:t>
            </a:r>
            <a:endParaRPr lang="en-US" sz="450" dirty="0"/>
          </a:p>
          <a:p>
            <a:pPr marL="128588"/>
            <a:r>
              <a:rPr lang="en-US" sz="450" dirty="0"/>
              <a:t>R </a:t>
            </a:r>
            <a:r>
              <a:rPr lang="en-US" sz="450" dirty="0" smtClean="0"/>
              <a:t>128</a:t>
            </a:r>
            <a:endParaRPr lang="en-US" sz="450" dirty="0"/>
          </a:p>
          <a:p>
            <a:pPr marL="128588"/>
            <a:r>
              <a:rPr lang="en-US" sz="450" dirty="0"/>
              <a:t>G </a:t>
            </a:r>
            <a:r>
              <a:rPr lang="en-US" sz="450" dirty="0" smtClean="0"/>
              <a:t>184</a:t>
            </a:r>
            <a:endParaRPr lang="en-US" sz="450" dirty="0"/>
          </a:p>
          <a:p>
            <a:pPr marL="128588"/>
            <a:r>
              <a:rPr lang="en-US" sz="450" dirty="0"/>
              <a:t>B </a:t>
            </a:r>
            <a:r>
              <a:rPr lang="en-US" sz="450" dirty="0" smtClean="0"/>
              <a:t>214</a:t>
            </a:r>
            <a:endParaRPr lang="en-US" sz="450" dirty="0"/>
          </a:p>
        </p:txBody>
      </p:sp>
      <p:sp>
        <p:nvSpPr>
          <p:cNvPr id="12" name="Rectangle 11"/>
          <p:cNvSpPr/>
          <p:nvPr/>
        </p:nvSpPr>
        <p:spPr>
          <a:xfrm>
            <a:off x="9818903" y="2468608"/>
            <a:ext cx="446303"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4054">
              <a:spcAft>
                <a:spcPts val="300"/>
              </a:spcAft>
            </a:pPr>
            <a:r>
              <a:rPr lang="en-US" sz="450" b="1" dirty="0" smtClean="0"/>
              <a:t>Vibrant</a:t>
            </a:r>
            <a:br>
              <a:rPr lang="en-US" sz="450" b="1" dirty="0" smtClean="0"/>
            </a:br>
            <a:r>
              <a:rPr lang="en-US" sz="450" b="1" dirty="0" smtClean="0"/>
              <a:t>Blue</a:t>
            </a:r>
            <a:r>
              <a:rPr lang="en-US" sz="450" dirty="0" smtClean="0"/>
              <a:t> </a:t>
            </a:r>
            <a:r>
              <a:rPr lang="en-US" sz="450" dirty="0"/>
              <a:t>(-50%)</a:t>
            </a:r>
          </a:p>
          <a:p>
            <a:pPr marL="128588"/>
            <a:r>
              <a:rPr lang="en-US" sz="450" dirty="0"/>
              <a:t>R </a:t>
            </a:r>
            <a:r>
              <a:rPr lang="en-US" sz="450" dirty="0" smtClean="0"/>
              <a:t>136</a:t>
            </a:r>
            <a:endParaRPr lang="en-US" sz="450" dirty="0"/>
          </a:p>
          <a:p>
            <a:pPr marL="128588"/>
            <a:r>
              <a:rPr lang="en-US" sz="450" dirty="0"/>
              <a:t>G </a:t>
            </a:r>
            <a:r>
              <a:rPr lang="en-US" sz="450" dirty="0" smtClean="0"/>
              <a:t>213</a:t>
            </a:r>
            <a:endParaRPr lang="en-US" sz="450" dirty="0"/>
          </a:p>
          <a:p>
            <a:pPr marL="128588"/>
            <a:r>
              <a:rPr lang="en-US" sz="450" dirty="0"/>
              <a:t>B </a:t>
            </a:r>
            <a:r>
              <a:rPr lang="en-US" sz="450" dirty="0" smtClean="0"/>
              <a:t>237</a:t>
            </a:r>
            <a:endParaRPr lang="en-US" sz="450" dirty="0"/>
          </a:p>
        </p:txBody>
      </p:sp>
      <p:sp>
        <p:nvSpPr>
          <p:cNvPr id="17" name="Rectangle 16"/>
          <p:cNvSpPr/>
          <p:nvPr/>
        </p:nvSpPr>
        <p:spPr>
          <a:xfrm>
            <a:off x="10265206" y="2468608"/>
            <a:ext cx="446303"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Bright</a:t>
            </a:r>
            <a:r>
              <a:rPr lang="en-US" sz="450" b="1" dirty="0"/>
              <a:t/>
            </a:r>
            <a:br>
              <a:rPr lang="en-US" sz="450" b="1" dirty="0"/>
            </a:br>
            <a:r>
              <a:rPr lang="en-US" sz="450" b="1" dirty="0"/>
              <a:t>Purple</a:t>
            </a:r>
          </a:p>
          <a:p>
            <a:pPr marL="128588"/>
            <a:r>
              <a:rPr lang="en-US" sz="450" dirty="0"/>
              <a:t>R </a:t>
            </a:r>
            <a:r>
              <a:rPr lang="en-US" sz="450" dirty="0" smtClean="0"/>
              <a:t>109</a:t>
            </a:r>
            <a:endParaRPr lang="en-US" sz="450" dirty="0"/>
          </a:p>
          <a:p>
            <a:pPr marL="128588"/>
            <a:r>
              <a:rPr lang="en-US" sz="450" dirty="0"/>
              <a:t>G </a:t>
            </a:r>
            <a:r>
              <a:rPr lang="en-US" sz="450" dirty="0" smtClean="0"/>
              <a:t>100</a:t>
            </a:r>
            <a:endParaRPr lang="en-US" sz="450" dirty="0"/>
          </a:p>
          <a:p>
            <a:pPr marL="128588"/>
            <a:r>
              <a:rPr lang="en-US" sz="450" dirty="0"/>
              <a:t>B </a:t>
            </a:r>
            <a:r>
              <a:rPr lang="en-US" sz="450" dirty="0" smtClean="0"/>
              <a:t>204</a:t>
            </a:r>
            <a:endParaRPr lang="en-US" sz="450" dirty="0"/>
          </a:p>
        </p:txBody>
      </p:sp>
      <p:sp>
        <p:nvSpPr>
          <p:cNvPr id="18" name="Rectangle 17"/>
          <p:cNvSpPr/>
          <p:nvPr/>
        </p:nvSpPr>
        <p:spPr>
          <a:xfrm>
            <a:off x="10711508" y="2468608"/>
            <a:ext cx="446303"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Orange</a:t>
            </a:r>
            <a:endParaRPr lang="en-US" sz="450" b="1" dirty="0"/>
          </a:p>
          <a:p>
            <a:pPr marL="128588"/>
            <a:r>
              <a:rPr lang="en-US" sz="450" dirty="0"/>
              <a:t>R </a:t>
            </a:r>
            <a:r>
              <a:rPr lang="en-US" sz="450" dirty="0" smtClean="0"/>
              <a:t>255</a:t>
            </a:r>
            <a:endParaRPr lang="en-US" sz="450" dirty="0"/>
          </a:p>
          <a:p>
            <a:pPr marL="128588"/>
            <a:r>
              <a:rPr lang="en-US" sz="450" dirty="0"/>
              <a:t>G </a:t>
            </a:r>
            <a:r>
              <a:rPr lang="en-US" sz="450" dirty="0" smtClean="0"/>
              <a:t>99</a:t>
            </a:r>
            <a:endParaRPr lang="en-US" sz="450" dirty="0"/>
          </a:p>
          <a:p>
            <a:pPr marL="128588"/>
            <a:r>
              <a:rPr lang="en-US" sz="450" dirty="0"/>
              <a:t>B </a:t>
            </a:r>
            <a:r>
              <a:rPr lang="en-US" sz="450" dirty="0" smtClean="0"/>
              <a:t>39</a:t>
            </a:r>
            <a:endParaRPr lang="en-US" sz="450" dirty="0"/>
          </a:p>
        </p:txBody>
      </p:sp>
      <p:sp>
        <p:nvSpPr>
          <p:cNvPr id="19" name="Rectangle 18"/>
          <p:cNvSpPr/>
          <p:nvPr/>
        </p:nvSpPr>
        <p:spPr>
          <a:xfrm>
            <a:off x="11157811" y="2468608"/>
            <a:ext cx="446303"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Bright</a:t>
            </a:r>
            <a:r>
              <a:rPr lang="en-US" sz="450" b="1" dirty="0"/>
              <a:t/>
            </a:r>
            <a:br>
              <a:rPr lang="en-US" sz="450" b="1" dirty="0"/>
            </a:br>
            <a:r>
              <a:rPr lang="en-US" sz="450" b="1" dirty="0"/>
              <a:t>Green</a:t>
            </a:r>
          </a:p>
          <a:p>
            <a:pPr marL="128588"/>
            <a:r>
              <a:rPr lang="en-US" sz="450" dirty="0"/>
              <a:t>R </a:t>
            </a:r>
            <a:r>
              <a:rPr lang="en-US" sz="450" dirty="0" smtClean="0"/>
              <a:t>200</a:t>
            </a:r>
            <a:endParaRPr lang="en-US" sz="450" dirty="0"/>
          </a:p>
          <a:p>
            <a:pPr marL="128588"/>
            <a:r>
              <a:rPr lang="en-US" sz="450" dirty="0"/>
              <a:t>G </a:t>
            </a:r>
            <a:r>
              <a:rPr lang="en-US" sz="450" dirty="0" smtClean="0"/>
              <a:t>255</a:t>
            </a:r>
            <a:endParaRPr lang="en-US" sz="450" dirty="0"/>
          </a:p>
          <a:p>
            <a:pPr marL="128588"/>
            <a:r>
              <a:rPr lang="en-US" sz="450" dirty="0"/>
              <a:t>B </a:t>
            </a:r>
            <a:r>
              <a:rPr lang="en-US" sz="450" dirty="0" smtClean="0"/>
              <a:t>22</a:t>
            </a:r>
            <a:endParaRPr lang="en-US" sz="450" dirty="0"/>
          </a:p>
        </p:txBody>
      </p:sp>
      <p:sp>
        <p:nvSpPr>
          <p:cNvPr id="20" name="Rectangle 19"/>
          <p:cNvSpPr/>
          <p:nvPr/>
        </p:nvSpPr>
        <p:spPr>
          <a:xfrm>
            <a:off x="10265206" y="3089931"/>
            <a:ext cx="446303"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Purple</a:t>
            </a:r>
            <a:endParaRPr lang="en-US" sz="450" b="1" dirty="0"/>
          </a:p>
          <a:p>
            <a:pPr marL="128588"/>
            <a:r>
              <a:rPr lang="en-US" sz="450" dirty="0"/>
              <a:t>R </a:t>
            </a:r>
            <a:r>
              <a:rPr lang="en-US" sz="450" dirty="0" smtClean="0"/>
              <a:t>126</a:t>
            </a:r>
            <a:endParaRPr lang="en-US" sz="450" dirty="0"/>
          </a:p>
          <a:p>
            <a:pPr marL="128588"/>
            <a:r>
              <a:rPr lang="en-US" sz="450" dirty="0"/>
              <a:t>G </a:t>
            </a:r>
            <a:r>
              <a:rPr lang="en-US" sz="450" dirty="0" smtClean="0"/>
              <a:t>57</a:t>
            </a:r>
            <a:endParaRPr lang="en-US" sz="450" dirty="0"/>
          </a:p>
          <a:p>
            <a:pPr marL="128588"/>
            <a:r>
              <a:rPr lang="en-US" sz="450" dirty="0"/>
              <a:t>B </a:t>
            </a:r>
            <a:r>
              <a:rPr lang="en-US" sz="450" dirty="0" smtClean="0"/>
              <a:t>186</a:t>
            </a:r>
            <a:endParaRPr lang="en-US" sz="450" dirty="0"/>
          </a:p>
        </p:txBody>
      </p:sp>
      <p:sp>
        <p:nvSpPr>
          <p:cNvPr id="21" name="Rectangle 20"/>
          <p:cNvSpPr/>
          <p:nvPr/>
        </p:nvSpPr>
        <p:spPr>
          <a:xfrm>
            <a:off x="11157811" y="3089931"/>
            <a:ext cx="446303"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Green</a:t>
            </a:r>
            <a:endParaRPr lang="en-US" sz="450" b="1" dirty="0"/>
          </a:p>
          <a:p>
            <a:pPr marL="128588"/>
            <a:r>
              <a:rPr lang="en-US" sz="450" dirty="0"/>
              <a:t>R </a:t>
            </a:r>
            <a:r>
              <a:rPr lang="en-US" sz="450" dirty="0" smtClean="0"/>
              <a:t>0</a:t>
            </a:r>
            <a:endParaRPr lang="en-US" sz="450" dirty="0"/>
          </a:p>
          <a:p>
            <a:pPr marL="128588"/>
            <a:r>
              <a:rPr lang="en-US" sz="450" dirty="0"/>
              <a:t>G </a:t>
            </a:r>
            <a:r>
              <a:rPr lang="en-US" sz="450" dirty="0" smtClean="0"/>
              <a:t>195</a:t>
            </a:r>
            <a:endParaRPr lang="en-US" sz="450" dirty="0"/>
          </a:p>
          <a:p>
            <a:pPr marL="128588"/>
            <a:r>
              <a:rPr lang="en-US" sz="450" dirty="0"/>
              <a:t>B </a:t>
            </a:r>
            <a:r>
              <a:rPr lang="en-US" sz="450" dirty="0" smtClean="0"/>
              <a:t>123</a:t>
            </a:r>
            <a:endParaRPr lang="en-US" sz="450" dirty="0"/>
          </a:p>
        </p:txBody>
      </p:sp>
      <p:sp>
        <p:nvSpPr>
          <p:cNvPr id="22" name="Rectangle 21"/>
          <p:cNvSpPr/>
          <p:nvPr/>
        </p:nvSpPr>
        <p:spPr>
          <a:xfrm>
            <a:off x="11157811" y="4948918"/>
            <a:ext cx="446303"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Dark</a:t>
            </a:r>
            <a:r>
              <a:rPr lang="en-US" sz="450" b="1" dirty="0"/>
              <a:t/>
            </a:r>
            <a:br>
              <a:rPr lang="en-US" sz="450" b="1" dirty="0"/>
            </a:br>
            <a:r>
              <a:rPr lang="en-US" sz="450" b="1" dirty="0"/>
              <a:t>Green</a:t>
            </a:r>
          </a:p>
          <a:p>
            <a:pPr marL="128588"/>
            <a:r>
              <a:rPr lang="en-US" sz="450" dirty="0"/>
              <a:t>R </a:t>
            </a:r>
            <a:r>
              <a:rPr lang="en-US" sz="450" dirty="0" smtClean="0"/>
              <a:t>21</a:t>
            </a:r>
            <a:endParaRPr lang="en-US" sz="450" dirty="0"/>
          </a:p>
          <a:p>
            <a:pPr marL="128588"/>
            <a:r>
              <a:rPr lang="en-US" sz="450" dirty="0"/>
              <a:t>G </a:t>
            </a:r>
            <a:r>
              <a:rPr lang="en-US" sz="450" dirty="0" smtClean="0"/>
              <a:t>99</a:t>
            </a:r>
            <a:endParaRPr lang="en-US" sz="450" dirty="0"/>
          </a:p>
          <a:p>
            <a:pPr marL="128588"/>
            <a:r>
              <a:rPr lang="en-US" sz="450" dirty="0"/>
              <a:t>B </a:t>
            </a:r>
            <a:r>
              <a:rPr lang="en-US" sz="450" dirty="0" smtClean="0"/>
              <a:t>107</a:t>
            </a:r>
            <a:endParaRPr lang="en-US" sz="450" dirty="0"/>
          </a:p>
        </p:txBody>
      </p:sp>
      <p:sp>
        <p:nvSpPr>
          <p:cNvPr id="23" name="Rectangle 22"/>
          <p:cNvSpPr/>
          <p:nvPr/>
        </p:nvSpPr>
        <p:spPr>
          <a:xfrm>
            <a:off x="11157811" y="4330086"/>
            <a:ext cx="446303"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Aqua</a:t>
            </a:r>
            <a:endParaRPr lang="en-US" sz="450" b="1" dirty="0"/>
          </a:p>
          <a:p>
            <a:pPr marL="128588"/>
            <a:r>
              <a:rPr lang="en-US" sz="450" dirty="0"/>
              <a:t>R </a:t>
            </a:r>
            <a:r>
              <a:rPr lang="en-US" sz="450" dirty="0" smtClean="0"/>
              <a:t>15</a:t>
            </a:r>
            <a:endParaRPr lang="en-US" sz="450" dirty="0"/>
          </a:p>
          <a:p>
            <a:pPr marL="128588"/>
            <a:r>
              <a:rPr lang="en-US" sz="450" dirty="0"/>
              <a:t>G </a:t>
            </a:r>
            <a:r>
              <a:rPr lang="en-US" sz="450" dirty="0" smtClean="0"/>
              <a:t>153</a:t>
            </a:r>
            <a:endParaRPr lang="en-US" sz="450" dirty="0"/>
          </a:p>
          <a:p>
            <a:pPr marL="128588"/>
            <a:r>
              <a:rPr lang="en-US" sz="450" dirty="0"/>
              <a:t>B </a:t>
            </a:r>
            <a:r>
              <a:rPr lang="en-US" sz="450" dirty="0" smtClean="0"/>
              <a:t>156</a:t>
            </a:r>
            <a:endParaRPr lang="en-US" sz="450" dirty="0"/>
          </a:p>
        </p:txBody>
      </p:sp>
      <p:sp>
        <p:nvSpPr>
          <p:cNvPr id="24" name="Rectangle 23"/>
          <p:cNvSpPr/>
          <p:nvPr/>
        </p:nvSpPr>
        <p:spPr>
          <a:xfrm>
            <a:off x="11157811" y="3711254"/>
            <a:ext cx="446303"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Bright</a:t>
            </a:r>
            <a:r>
              <a:rPr lang="en-US" sz="450" b="1" dirty="0"/>
              <a:t/>
            </a:r>
            <a:br>
              <a:rPr lang="en-US" sz="450" b="1" dirty="0"/>
            </a:br>
            <a:r>
              <a:rPr lang="en-US" sz="450" b="1" dirty="0" smtClean="0"/>
              <a:t>Aqua</a:t>
            </a:r>
            <a:endParaRPr lang="en-US" sz="450" b="1" dirty="0"/>
          </a:p>
          <a:p>
            <a:pPr marL="128588"/>
            <a:r>
              <a:rPr lang="en-US" sz="450" dirty="0"/>
              <a:t>R </a:t>
            </a:r>
            <a:r>
              <a:rPr lang="en-US" sz="450" dirty="0" smtClean="0"/>
              <a:t>1</a:t>
            </a:r>
            <a:endParaRPr lang="en-US" sz="450" dirty="0"/>
          </a:p>
          <a:p>
            <a:pPr marL="128588"/>
            <a:r>
              <a:rPr lang="en-US" sz="450" dirty="0"/>
              <a:t>G </a:t>
            </a:r>
            <a:r>
              <a:rPr lang="en-US" sz="450" dirty="0" smtClean="0"/>
              <a:t>209</a:t>
            </a:r>
            <a:endParaRPr lang="en-US" sz="450" dirty="0"/>
          </a:p>
          <a:p>
            <a:pPr marL="128588"/>
            <a:r>
              <a:rPr lang="en-US" sz="450" dirty="0"/>
              <a:t>B </a:t>
            </a:r>
            <a:r>
              <a:rPr lang="en-US" sz="450" dirty="0" smtClean="0"/>
              <a:t>208</a:t>
            </a:r>
            <a:endParaRPr lang="en-US" sz="450" dirty="0"/>
          </a:p>
        </p:txBody>
      </p:sp>
      <p:sp>
        <p:nvSpPr>
          <p:cNvPr id="25" name="Rectangle 24"/>
          <p:cNvSpPr/>
          <p:nvPr/>
        </p:nvSpPr>
        <p:spPr>
          <a:xfrm>
            <a:off x="10711508" y="3089931"/>
            <a:ext cx="446303"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a:t>Peach</a:t>
            </a:r>
          </a:p>
          <a:p>
            <a:pPr marL="128588"/>
            <a:r>
              <a:rPr lang="en-US" sz="450" dirty="0"/>
              <a:t>R 255</a:t>
            </a:r>
          </a:p>
          <a:p>
            <a:pPr marL="128588"/>
            <a:r>
              <a:rPr lang="en-US" sz="450" dirty="0"/>
              <a:t>G 126</a:t>
            </a:r>
          </a:p>
          <a:p>
            <a:pPr marL="128588"/>
            <a:r>
              <a:rPr lang="en-US" sz="450" dirty="0"/>
              <a:t>B 131</a:t>
            </a:r>
          </a:p>
        </p:txBody>
      </p:sp>
      <p:sp>
        <p:nvSpPr>
          <p:cNvPr id="26" name="Rectangle 25"/>
          <p:cNvSpPr/>
          <p:nvPr/>
        </p:nvSpPr>
        <p:spPr>
          <a:xfrm>
            <a:off x="10711508" y="3711254"/>
            <a:ext cx="446303"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Light</a:t>
            </a:r>
            <a:br>
              <a:rPr lang="en-US" sz="450" b="1" dirty="0" smtClean="0"/>
            </a:br>
            <a:r>
              <a:rPr lang="en-US" sz="450" b="1" dirty="0" smtClean="0"/>
              <a:t>Claret</a:t>
            </a:r>
            <a:endParaRPr lang="en-US" sz="450" b="1" dirty="0"/>
          </a:p>
          <a:p>
            <a:pPr marL="128588"/>
            <a:r>
              <a:rPr lang="en-US" sz="450" dirty="0"/>
              <a:t>R </a:t>
            </a:r>
            <a:r>
              <a:rPr lang="en-US" sz="450" dirty="0" smtClean="0"/>
              <a:t>203</a:t>
            </a:r>
            <a:endParaRPr lang="en-US" sz="450" dirty="0"/>
          </a:p>
          <a:p>
            <a:pPr marL="128588"/>
            <a:r>
              <a:rPr lang="en-US" sz="450" dirty="0"/>
              <a:t>G </a:t>
            </a:r>
            <a:r>
              <a:rPr lang="en-US" sz="450" dirty="0" smtClean="0"/>
              <a:t>41</a:t>
            </a:r>
            <a:endParaRPr lang="en-US" sz="450" dirty="0"/>
          </a:p>
          <a:p>
            <a:pPr marL="128588"/>
            <a:r>
              <a:rPr lang="en-US" sz="450" dirty="0"/>
              <a:t>B </a:t>
            </a:r>
            <a:r>
              <a:rPr lang="en-US" sz="450" dirty="0" smtClean="0"/>
              <a:t>128</a:t>
            </a:r>
            <a:endParaRPr lang="en-US" sz="450" dirty="0"/>
          </a:p>
        </p:txBody>
      </p:sp>
      <p:sp>
        <p:nvSpPr>
          <p:cNvPr id="27" name="Rectangle 26"/>
          <p:cNvSpPr/>
          <p:nvPr/>
        </p:nvSpPr>
        <p:spPr>
          <a:xfrm>
            <a:off x="10711508" y="4330086"/>
            <a:ext cx="446303"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Claret</a:t>
            </a:r>
            <a:endParaRPr lang="en-US" sz="450" b="1" dirty="0"/>
          </a:p>
          <a:p>
            <a:pPr marL="128588"/>
            <a:r>
              <a:rPr lang="en-US" sz="450" dirty="0"/>
              <a:t>R </a:t>
            </a:r>
            <a:r>
              <a:rPr lang="en-US" sz="450" dirty="0" smtClean="0"/>
              <a:t>134</a:t>
            </a:r>
            <a:endParaRPr lang="en-US" sz="450" dirty="0"/>
          </a:p>
          <a:p>
            <a:pPr marL="128588"/>
            <a:r>
              <a:rPr lang="en-US" sz="450" dirty="0"/>
              <a:t>G </a:t>
            </a:r>
            <a:r>
              <a:rPr lang="en-US" sz="450" dirty="0" smtClean="0"/>
              <a:t>8</a:t>
            </a:r>
            <a:endParaRPr lang="en-US" sz="450" dirty="0"/>
          </a:p>
          <a:p>
            <a:pPr marL="128588"/>
            <a:r>
              <a:rPr lang="en-US" sz="450" dirty="0"/>
              <a:t>B </a:t>
            </a:r>
            <a:r>
              <a:rPr lang="en-US" sz="450" dirty="0" smtClean="0"/>
              <a:t>100</a:t>
            </a:r>
            <a:endParaRPr lang="en-US" sz="450" dirty="0"/>
          </a:p>
        </p:txBody>
      </p:sp>
      <p:sp>
        <p:nvSpPr>
          <p:cNvPr id="28" name="Rectangle 27"/>
          <p:cNvSpPr/>
          <p:nvPr/>
        </p:nvSpPr>
        <p:spPr>
          <a:xfrm>
            <a:off x="9372601" y="1425206"/>
            <a:ext cx="428002"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smtClean="0">
                <a:solidFill>
                  <a:schemeClr val="tx2"/>
                </a:solidFill>
              </a:rPr>
              <a:t>Primary</a:t>
            </a:r>
            <a:endParaRPr lang="en-US" sz="750" b="1" dirty="0">
              <a:solidFill>
                <a:schemeClr val="tx2"/>
              </a:solidFill>
            </a:endParaRPr>
          </a:p>
        </p:txBody>
      </p:sp>
      <p:sp>
        <p:nvSpPr>
          <p:cNvPr id="29" name="Rectangle 28"/>
          <p:cNvSpPr/>
          <p:nvPr/>
        </p:nvSpPr>
        <p:spPr>
          <a:xfrm>
            <a:off x="9372601" y="2304636"/>
            <a:ext cx="633187"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smtClean="0">
                <a:solidFill>
                  <a:schemeClr val="tx2"/>
                </a:solidFill>
              </a:rPr>
              <a:t>Infographic</a:t>
            </a:r>
            <a:endParaRPr lang="en-US" sz="750" b="1" dirty="0">
              <a:solidFill>
                <a:schemeClr val="tx2"/>
              </a:solidFill>
            </a:endParaRPr>
          </a:p>
        </p:txBody>
      </p:sp>
      <p:sp>
        <p:nvSpPr>
          <p:cNvPr id="30" name="Rectangle 29"/>
          <p:cNvSpPr/>
          <p:nvPr/>
        </p:nvSpPr>
        <p:spPr>
          <a:xfrm>
            <a:off x="10265206" y="1425206"/>
            <a:ext cx="565861" cy="115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750" b="1" dirty="0" smtClean="0">
                <a:solidFill>
                  <a:schemeClr val="tx2"/>
                </a:solidFill>
              </a:rPr>
              <a:t>Secondary</a:t>
            </a:r>
            <a:endParaRPr lang="en-US" sz="750" b="1" dirty="0">
              <a:solidFill>
                <a:schemeClr val="tx2"/>
              </a:solidFill>
            </a:endParaRPr>
          </a:p>
        </p:txBody>
      </p:sp>
      <p:sp>
        <p:nvSpPr>
          <p:cNvPr id="31" name="Rectangle 30"/>
          <p:cNvSpPr/>
          <p:nvPr/>
        </p:nvSpPr>
        <p:spPr>
          <a:xfrm>
            <a:off x="10265206" y="3711254"/>
            <a:ext cx="446303"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r>
              <a:rPr lang="en-US" sz="450" b="1" dirty="0" smtClean="0"/>
              <a:t>Dark</a:t>
            </a:r>
            <a:r>
              <a:rPr lang="en-US" sz="450" b="1" dirty="0"/>
              <a:t/>
            </a:r>
            <a:br>
              <a:rPr lang="en-US" sz="450" b="1" dirty="0"/>
            </a:br>
            <a:r>
              <a:rPr lang="en-US" sz="450" b="1" dirty="0"/>
              <a:t>Purple</a:t>
            </a:r>
          </a:p>
          <a:p>
            <a:pPr marL="128588"/>
            <a:r>
              <a:rPr lang="en-US" sz="450" dirty="0"/>
              <a:t>R </a:t>
            </a:r>
            <a:r>
              <a:rPr lang="en-US" sz="450" dirty="0" smtClean="0"/>
              <a:t>71</a:t>
            </a:r>
            <a:endParaRPr lang="en-US" sz="450" dirty="0"/>
          </a:p>
          <a:p>
            <a:pPr marL="128588"/>
            <a:r>
              <a:rPr lang="en-US" sz="450" dirty="0"/>
              <a:t>G </a:t>
            </a:r>
            <a:r>
              <a:rPr lang="en-US" sz="450" dirty="0" smtClean="0"/>
              <a:t>1</a:t>
            </a:r>
            <a:endParaRPr lang="en-US" sz="450" dirty="0"/>
          </a:p>
          <a:p>
            <a:pPr marL="128588"/>
            <a:r>
              <a:rPr lang="en-US" sz="450" dirty="0"/>
              <a:t>B </a:t>
            </a:r>
            <a:r>
              <a:rPr lang="en-US" sz="450" dirty="0" smtClean="0"/>
              <a:t>167</a:t>
            </a:r>
            <a:endParaRPr lang="en-US" sz="450" dirty="0"/>
          </a:p>
        </p:txBody>
      </p:sp>
    </p:spTree>
    <p:extLst>
      <p:ext uri="{BB962C8B-B14F-4D97-AF65-F5344CB8AC3E}">
        <p14:creationId xmlns:p14="http://schemas.microsoft.com/office/powerpoint/2010/main" val="3674155682"/>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Lst>
  <p:txStyles>
    <p:titleStyle>
      <a:lvl1pPr algn="l" defTabSz="685800" rtl="0" eaLnBrk="1" latinLnBrk="0" hangingPunct="1">
        <a:lnSpc>
          <a:spcPct val="90000"/>
        </a:lnSpc>
        <a:spcBef>
          <a:spcPct val="0"/>
        </a:spcBef>
        <a:buNone/>
        <a:defRPr sz="1950"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0.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50.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0.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slideLayout" Target="../slideLayouts/slideLayout50.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1.xml"/><Relationship Id="rId5" Type="http://schemas.openxmlformats.org/officeDocument/2006/relationships/image" Target="../media/image47.gif"/><Relationship Id="rId4" Type="http://schemas.openxmlformats.org/officeDocument/2006/relationships/image" Target="../media/image46.png"/></Relationships>
</file>

<file path=ppt/slides/_rels/slide3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1.png"/><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hyperlink" Target="https://trickizm.com/free-best-proxy-sites-servers-list/" TargetMode="External"/><Relationship Id="rId1" Type="http://schemas.openxmlformats.org/officeDocument/2006/relationships/slideLayout" Target="../slideLayouts/slideLayout5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xml"/><Relationship Id="rId1" Type="http://schemas.openxmlformats.org/officeDocument/2006/relationships/slideLayout" Target="../slideLayouts/slideLayout30.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0.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1.xml"/></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1.xml"/></Relationships>
</file>

<file path=ppt/slides/_rels/slide5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2.xml"/></Relationships>
</file>

<file path=ppt/slides/_rels/slide5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2.xml"/></Relationships>
</file>

<file path=ppt/slides/_rels/slide5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5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0.xml"/></Relationships>
</file>

<file path=ppt/slides/_rels/slide5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0.xml"/></Relationships>
</file>

<file path=ppt/slides/_rels/slide59.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png"/><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50.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5992" y="2002973"/>
            <a:ext cx="5022092" cy="859536"/>
          </a:xfrm>
        </p:spPr>
        <p:txBody>
          <a:bodyPr>
            <a:noAutofit/>
          </a:bodyPr>
          <a:lstStyle/>
          <a:p>
            <a:r>
              <a:rPr lang="en-US" sz="3200" b="1" dirty="0"/>
              <a:t>HARDWARE FUNDAMENTAL</a:t>
            </a:r>
            <a:endParaRPr lang="en-IN" sz="3200" b="1" dirty="0"/>
          </a:p>
        </p:txBody>
      </p:sp>
    </p:spTree>
    <p:extLst>
      <p:ext uri="{BB962C8B-B14F-4D97-AF65-F5344CB8AC3E}">
        <p14:creationId xmlns:p14="http://schemas.microsoft.com/office/powerpoint/2010/main" val="40685864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400" b="1" dirty="0">
                <a:solidFill>
                  <a:schemeClr val="tx1"/>
                </a:solidFill>
                <a:latin typeface="+mj-lt"/>
                <a:cs typeface="Times New Roman" pitchFamily="18" charset="0"/>
              </a:rPr>
              <a:t>K</a:t>
            </a:r>
            <a:r>
              <a:rPr lang="en-IN" sz="2400" b="1" dirty="0" smtClean="0">
                <a:solidFill>
                  <a:schemeClr val="tx1"/>
                </a:solidFill>
                <a:latin typeface="+mj-lt"/>
                <a:cs typeface="Times New Roman" pitchFamily="18" charset="0"/>
              </a:rPr>
              <a:t>ernel </a:t>
            </a:r>
            <a:r>
              <a:rPr lang="en-IN" sz="2400" b="1" dirty="0">
                <a:solidFill>
                  <a:schemeClr val="tx1"/>
                </a:solidFill>
                <a:latin typeface="+mj-lt"/>
                <a:cs typeface="Times New Roman" pitchFamily="18" charset="0"/>
              </a:rPr>
              <a:t>A</a:t>
            </a:r>
            <a:r>
              <a:rPr lang="en-IN" sz="2400" b="1" dirty="0" smtClean="0">
                <a:solidFill>
                  <a:schemeClr val="tx1"/>
                </a:solidFill>
                <a:latin typeface="+mj-lt"/>
                <a:cs typeface="Times New Roman" pitchFamily="18" charset="0"/>
              </a:rPr>
              <a:t>rchitecture</a:t>
            </a:r>
            <a:endParaRPr lang="en-IN" sz="2400" b="1" dirty="0">
              <a:solidFill>
                <a:schemeClr val="tx1"/>
              </a:solidFill>
              <a:latin typeface="+mj-lt"/>
              <a:cs typeface="Times New Roman" pitchFamily="18" charset="0"/>
            </a:endParaRPr>
          </a:p>
        </p:txBody>
      </p:sp>
      <p:pic>
        <p:nvPicPr>
          <p:cNvPr id="1030" name="Picture 6" descr="C:\Users\Lenovo PC\AppData\Local\Microsoft\Windows\INetCache\IE\AH20AAV9\120px-Circle-white[1].png"/>
          <p:cNvPicPr>
            <a:picLocks noChangeAspect="1" noChangeArrowheads="1"/>
          </p:cNvPicPr>
          <p:nvPr/>
        </p:nvPicPr>
        <p:blipFill rotWithShape="1">
          <a:blip r:embed="rId2">
            <a:extLst>
              <a:ext uri="{28A0092B-C50C-407E-A947-70E740481C1C}">
                <a14:useLocalDpi xmlns:a14="http://schemas.microsoft.com/office/drawing/2010/main" val="0"/>
              </a:ext>
            </a:extLst>
          </a:blip>
          <a:srcRect l="33244" t="24594" r="33243" b="50000"/>
          <a:stretch/>
        </p:blipFill>
        <p:spPr bwMode="auto">
          <a:xfrm>
            <a:off x="815543" y="1973993"/>
            <a:ext cx="383059" cy="290384"/>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C:\Users\training\Downloads\Untitle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7504" y="1052736"/>
            <a:ext cx="8928992" cy="5302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18135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smtClean="0">
                <a:solidFill>
                  <a:schemeClr val="tx1"/>
                </a:solidFill>
                <a:latin typeface="+mj-lt"/>
                <a:cs typeface="Times New Roman" pitchFamily="18" charset="0"/>
              </a:rPr>
              <a:t>Booting Process</a:t>
            </a:r>
            <a:endParaRPr lang="en-US" sz="2400" b="1" dirty="0">
              <a:solidFill>
                <a:schemeClr val="tx1"/>
              </a:solidFill>
              <a:latin typeface="+mj-lt"/>
              <a:cs typeface="Times New Roman"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654372"/>
              </p:ext>
            </p:extLst>
          </p:nvPr>
        </p:nvGraphicFramePr>
        <p:xfrm>
          <a:off x="611560" y="1423472"/>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611560" y="1238806"/>
            <a:ext cx="912429" cy="430887"/>
          </a:xfrm>
          <a:prstGeom prst="rect">
            <a:avLst/>
          </a:prstGeom>
          <a:noFill/>
        </p:spPr>
        <p:txBody>
          <a:bodyPr wrap="none" rtlCol="0">
            <a:spAutoFit/>
          </a:bodyPr>
          <a:lstStyle/>
          <a:p>
            <a:r>
              <a:rPr lang="en-US" sz="2200" dirty="0" smtClean="0"/>
              <a:t>BIOS</a:t>
            </a:r>
            <a:endParaRPr lang="en-US" sz="2200" dirty="0"/>
          </a:p>
        </p:txBody>
      </p:sp>
    </p:spTree>
    <p:extLst>
      <p:ext uri="{BB962C8B-B14F-4D97-AF65-F5344CB8AC3E}">
        <p14:creationId xmlns:p14="http://schemas.microsoft.com/office/powerpoint/2010/main" val="2503432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88640"/>
            <a:ext cx="8262453" cy="863601"/>
          </a:xfrm>
        </p:spPr>
        <p:txBody>
          <a:bodyPr>
            <a:normAutofit fontScale="90000"/>
          </a:bodyPr>
          <a:lstStyle/>
          <a:p>
            <a:r>
              <a:rPr lang="en-US" sz="2700" b="1" dirty="0">
                <a:solidFill>
                  <a:schemeClr val="tx1"/>
                </a:solidFill>
                <a:latin typeface="+mj-lt"/>
                <a:cs typeface="Times New Roman" pitchFamily="18" charset="0"/>
              </a:rPr>
              <a:t>Booting </a:t>
            </a:r>
            <a:r>
              <a:rPr lang="en-US" sz="2700" b="1" dirty="0" smtClean="0">
                <a:solidFill>
                  <a:schemeClr val="tx1"/>
                </a:solidFill>
                <a:latin typeface="+mj-lt"/>
                <a:cs typeface="Times New Roman" pitchFamily="18" charset="0"/>
              </a:rPr>
              <a:t>Process…</a:t>
            </a:r>
            <a:r>
              <a:rPr lang="en-US" sz="2200" b="1" dirty="0" smtClean="0">
                <a:solidFill>
                  <a:schemeClr val="tx1"/>
                </a:solidFill>
                <a:latin typeface="Times New Roman" pitchFamily="18" charset="0"/>
                <a:cs typeface="Times New Roman" pitchFamily="18" charset="0"/>
              </a:rPr>
              <a:t/>
            </a:r>
            <a:br>
              <a:rPr lang="en-US" sz="2200" b="1" dirty="0" smtClean="0">
                <a:solidFill>
                  <a:schemeClr val="tx1"/>
                </a:solidFill>
                <a:latin typeface="Times New Roman" pitchFamily="18" charset="0"/>
                <a:cs typeface="Times New Roman" pitchFamily="18" charset="0"/>
              </a:rPr>
            </a:br>
            <a:r>
              <a:rPr lang="en-US" sz="2200" b="1" dirty="0">
                <a:solidFill>
                  <a:schemeClr val="tx1"/>
                </a:solidFill>
                <a:latin typeface="Times New Roman" pitchFamily="18" charset="0"/>
                <a:cs typeface="Times New Roman" pitchFamily="18" charset="0"/>
              </a:rPr>
              <a:t/>
            </a:r>
            <a:br>
              <a:rPr lang="en-US" sz="2200" b="1" dirty="0">
                <a:solidFill>
                  <a:schemeClr val="tx1"/>
                </a:solidFill>
                <a:latin typeface="Times New Roman" pitchFamily="18" charset="0"/>
                <a:cs typeface="Times New Roman" pitchFamily="18" charset="0"/>
              </a:rPr>
            </a:br>
            <a:r>
              <a:rPr lang="en-US" sz="2200" dirty="0" smtClean="0">
                <a:solidFill>
                  <a:schemeClr val="tx1"/>
                </a:solidFill>
                <a:latin typeface="Times New Roman" pitchFamily="18" charset="0"/>
                <a:cs typeface="Times New Roman" pitchFamily="18" charset="0"/>
              </a:rPr>
              <a:t>OS LOADER</a:t>
            </a:r>
            <a:endParaRPr lang="en-US" sz="2200" dirty="0">
              <a:solidFill>
                <a:schemeClr val="tx1"/>
              </a:solidFill>
              <a:latin typeface="Times New Roman" pitchFamily="18" charset="0"/>
              <a:cs typeface="Times New Roman" pitchFamily="18" charset="0"/>
            </a:endParaRPr>
          </a:p>
        </p:txBody>
      </p:sp>
      <p:sp>
        <p:nvSpPr>
          <p:cNvPr id="7" name="Rectangle 6"/>
          <p:cNvSpPr/>
          <p:nvPr/>
        </p:nvSpPr>
        <p:spPr>
          <a:xfrm>
            <a:off x="395536" y="1080120"/>
            <a:ext cx="2088232" cy="72008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Times New Roman" pitchFamily="18" charset="0"/>
                <a:cs typeface="Times New Roman" pitchFamily="18" charset="0"/>
              </a:rPr>
              <a:t>Boot Sector</a:t>
            </a:r>
            <a:endParaRPr lang="en-US" sz="2000" dirty="0">
              <a:latin typeface="Times New Roman" pitchFamily="18" charset="0"/>
              <a:cs typeface="Times New Roman" pitchFamily="18" charset="0"/>
            </a:endParaRPr>
          </a:p>
        </p:txBody>
      </p:sp>
      <p:sp>
        <p:nvSpPr>
          <p:cNvPr id="8" name="Rectangle 7"/>
          <p:cNvSpPr/>
          <p:nvPr/>
        </p:nvSpPr>
        <p:spPr>
          <a:xfrm>
            <a:off x="395536" y="2088232"/>
            <a:ext cx="2088232" cy="936104"/>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Times New Roman" pitchFamily="18" charset="0"/>
                <a:cs typeface="Times New Roman" pitchFamily="18" charset="0"/>
              </a:rPr>
              <a:t>Boot Manager</a:t>
            </a:r>
            <a:endParaRPr lang="en-US" sz="2000" dirty="0">
              <a:latin typeface="Times New Roman" pitchFamily="18" charset="0"/>
              <a:cs typeface="Times New Roman" pitchFamily="18" charset="0"/>
            </a:endParaRPr>
          </a:p>
        </p:txBody>
      </p:sp>
      <p:sp>
        <p:nvSpPr>
          <p:cNvPr id="9" name="Rectangle 8"/>
          <p:cNvSpPr/>
          <p:nvPr/>
        </p:nvSpPr>
        <p:spPr>
          <a:xfrm>
            <a:off x="395536" y="3312368"/>
            <a:ext cx="2088232" cy="864096"/>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Times New Roman" pitchFamily="18" charset="0"/>
                <a:cs typeface="Times New Roman" pitchFamily="18" charset="0"/>
              </a:rPr>
              <a:t>Boot Loader</a:t>
            </a:r>
          </a:p>
          <a:p>
            <a:pPr algn="ctr"/>
            <a:r>
              <a:rPr lang="en-US" sz="2000" dirty="0" smtClean="0">
                <a:latin typeface="Times New Roman" pitchFamily="18" charset="0"/>
                <a:cs typeface="Times New Roman" pitchFamily="18" charset="0"/>
              </a:rPr>
              <a:t>Winload.exe</a:t>
            </a:r>
            <a:endParaRPr lang="en-US" sz="2000" dirty="0">
              <a:latin typeface="Times New Roman" pitchFamily="18" charset="0"/>
              <a:cs typeface="Times New Roman" pitchFamily="18" charset="0"/>
            </a:endParaRPr>
          </a:p>
        </p:txBody>
      </p:sp>
      <p:sp>
        <p:nvSpPr>
          <p:cNvPr id="10" name="Rectangle 9"/>
          <p:cNvSpPr/>
          <p:nvPr/>
        </p:nvSpPr>
        <p:spPr>
          <a:xfrm>
            <a:off x="467544" y="4464496"/>
            <a:ext cx="2016224" cy="864096"/>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Times New Roman" pitchFamily="18" charset="0"/>
                <a:cs typeface="Times New Roman" pitchFamily="18" charset="0"/>
              </a:rPr>
              <a:t>Load Kernel</a:t>
            </a:r>
          </a:p>
          <a:p>
            <a:pPr algn="ctr"/>
            <a:r>
              <a:rPr lang="en-US" sz="2000" dirty="0" smtClean="0">
                <a:latin typeface="Times New Roman" pitchFamily="18" charset="0"/>
                <a:cs typeface="Times New Roman" pitchFamily="18" charset="0"/>
              </a:rPr>
              <a:t>Ntoskernel.exe</a:t>
            </a:r>
            <a:endParaRPr lang="en-US" sz="2000" dirty="0">
              <a:latin typeface="Times New Roman" pitchFamily="18" charset="0"/>
              <a:cs typeface="Times New Roman" pitchFamily="18" charset="0"/>
            </a:endParaRPr>
          </a:p>
        </p:txBody>
      </p:sp>
      <p:sp>
        <p:nvSpPr>
          <p:cNvPr id="11" name="Rectangle 10"/>
          <p:cNvSpPr/>
          <p:nvPr/>
        </p:nvSpPr>
        <p:spPr>
          <a:xfrm>
            <a:off x="5508104" y="4464496"/>
            <a:ext cx="2448272" cy="1368152"/>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Times New Roman" pitchFamily="18" charset="0"/>
                <a:cs typeface="Times New Roman" pitchFamily="18" charset="0"/>
              </a:rPr>
              <a:t>Phase 0</a:t>
            </a:r>
          </a:p>
          <a:p>
            <a:pPr algn="ctr"/>
            <a:r>
              <a:rPr lang="en-US" sz="2000" dirty="0" smtClean="0">
                <a:latin typeface="Times New Roman" pitchFamily="18" charset="0"/>
                <a:cs typeface="Times New Roman" pitchFamily="18" charset="0"/>
              </a:rPr>
              <a:t>Initialize Kernel</a:t>
            </a:r>
          </a:p>
          <a:p>
            <a:pPr algn="ctr"/>
            <a:r>
              <a:rPr lang="en-US" sz="2000" dirty="0" smtClean="0">
                <a:latin typeface="Times New Roman" pitchFamily="18" charset="0"/>
                <a:cs typeface="Times New Roman" pitchFamily="18" charset="0"/>
              </a:rPr>
              <a:t>Initialize Hal.dll</a:t>
            </a:r>
          </a:p>
          <a:p>
            <a:pPr algn="ctr"/>
            <a:r>
              <a:rPr lang="en-US" sz="2000" dirty="0" smtClean="0">
                <a:latin typeface="Times New Roman" pitchFamily="18" charset="0"/>
                <a:cs typeface="Times New Roman" pitchFamily="18" charset="0"/>
              </a:rPr>
              <a:t>Bootvid.dll</a:t>
            </a:r>
          </a:p>
          <a:p>
            <a:pPr algn="ctr"/>
            <a:r>
              <a:rPr lang="en-US" sz="2000" dirty="0" smtClean="0">
                <a:latin typeface="Times New Roman" pitchFamily="18" charset="0"/>
                <a:cs typeface="Times New Roman" pitchFamily="18" charset="0"/>
              </a:rPr>
              <a:t> </a:t>
            </a:r>
            <a:endParaRPr lang="en-US" sz="2000" dirty="0">
              <a:latin typeface="Times New Roman" pitchFamily="18" charset="0"/>
              <a:cs typeface="Times New Roman" pitchFamily="18" charset="0"/>
            </a:endParaRPr>
          </a:p>
        </p:txBody>
      </p:sp>
      <p:sp>
        <p:nvSpPr>
          <p:cNvPr id="12" name="Rectangle 11"/>
          <p:cNvSpPr/>
          <p:nvPr/>
        </p:nvSpPr>
        <p:spPr>
          <a:xfrm>
            <a:off x="2483768" y="5661248"/>
            <a:ext cx="2448272" cy="108012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Times New Roman" pitchFamily="18" charset="0"/>
                <a:cs typeface="Times New Roman" pitchFamily="18" charset="0"/>
              </a:rPr>
              <a:t>Phase 1</a:t>
            </a:r>
          </a:p>
          <a:p>
            <a:pPr algn="ctr"/>
            <a:r>
              <a:rPr lang="en-US" sz="2000" dirty="0" smtClean="0">
                <a:latin typeface="Times New Roman" pitchFamily="18" charset="0"/>
                <a:cs typeface="Times New Roman" pitchFamily="18" charset="0"/>
              </a:rPr>
              <a:t>System Drivers</a:t>
            </a:r>
            <a:endParaRPr lang="en-US" sz="2000" dirty="0">
              <a:latin typeface="Times New Roman" pitchFamily="18" charset="0"/>
              <a:cs typeface="Times New Roman" pitchFamily="18" charset="0"/>
            </a:endParaRPr>
          </a:p>
        </p:txBody>
      </p:sp>
      <p:cxnSp>
        <p:nvCxnSpPr>
          <p:cNvPr id="14" name="Straight Arrow Connector 13"/>
          <p:cNvCxnSpPr/>
          <p:nvPr/>
        </p:nvCxnSpPr>
        <p:spPr>
          <a:xfrm>
            <a:off x="2555776" y="4973860"/>
            <a:ext cx="295232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 idx="3"/>
            <a:endCxn id="12" idx="1"/>
          </p:cNvCxnSpPr>
          <p:nvPr/>
        </p:nvCxnSpPr>
        <p:spPr>
          <a:xfrm>
            <a:off x="2483768" y="4896544"/>
            <a:ext cx="0" cy="13047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7" idx="2"/>
            <a:endCxn id="8" idx="0"/>
          </p:cNvCxnSpPr>
          <p:nvPr/>
        </p:nvCxnSpPr>
        <p:spPr>
          <a:xfrm>
            <a:off x="1439652" y="1800200"/>
            <a:ext cx="0"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9" idx="3"/>
            <a:endCxn id="29" idx="1"/>
          </p:cNvCxnSpPr>
          <p:nvPr/>
        </p:nvCxnSpPr>
        <p:spPr>
          <a:xfrm>
            <a:off x="2483768" y="3744416"/>
            <a:ext cx="38938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1475656" y="4176464"/>
            <a:ext cx="0"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1439652" y="3024336"/>
            <a:ext cx="0"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2873152" y="3312368"/>
            <a:ext cx="2088232" cy="864096"/>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Winresume.exe (If hibernation is enabled)</a:t>
            </a:r>
            <a:endParaRPr lang="en-US" sz="1400" dirty="0">
              <a:latin typeface="Times New Roman" pitchFamily="18" charset="0"/>
              <a:cs typeface="Times New Roman" pitchFamily="18" charset="0"/>
            </a:endParaRPr>
          </a:p>
        </p:txBody>
      </p:sp>
    </p:spTree>
    <p:extLst>
      <p:ext uri="{BB962C8B-B14F-4D97-AF65-F5344CB8AC3E}">
        <p14:creationId xmlns:p14="http://schemas.microsoft.com/office/powerpoint/2010/main" val="5856711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60648"/>
            <a:ext cx="8262453" cy="863601"/>
          </a:xfrm>
        </p:spPr>
        <p:txBody>
          <a:bodyPr>
            <a:normAutofit fontScale="90000"/>
          </a:bodyPr>
          <a:lstStyle/>
          <a:p>
            <a:r>
              <a:rPr lang="en-US" sz="2700" b="1" dirty="0">
                <a:solidFill>
                  <a:schemeClr val="tx1"/>
                </a:solidFill>
                <a:latin typeface="+mj-lt"/>
                <a:cs typeface="Times New Roman" pitchFamily="18" charset="0"/>
              </a:rPr>
              <a:t>Booting </a:t>
            </a:r>
            <a:r>
              <a:rPr lang="en-US" sz="2700" b="1" dirty="0" smtClean="0">
                <a:solidFill>
                  <a:schemeClr val="tx1"/>
                </a:solidFill>
                <a:latin typeface="+mj-lt"/>
                <a:cs typeface="Times New Roman" pitchFamily="18" charset="0"/>
              </a:rPr>
              <a:t>Process…</a:t>
            </a:r>
            <a:r>
              <a:rPr lang="en-US" sz="2200" b="1" dirty="0" smtClean="0">
                <a:solidFill>
                  <a:schemeClr val="tx1"/>
                </a:solidFill>
                <a:latin typeface="Times New Roman" pitchFamily="18" charset="0"/>
                <a:cs typeface="Times New Roman" pitchFamily="18" charset="0"/>
              </a:rPr>
              <a:t/>
            </a:r>
            <a:br>
              <a:rPr lang="en-US" sz="2200" b="1" dirty="0" smtClean="0">
                <a:solidFill>
                  <a:schemeClr val="tx1"/>
                </a:solidFill>
                <a:latin typeface="Times New Roman" pitchFamily="18" charset="0"/>
                <a:cs typeface="Times New Roman" pitchFamily="18" charset="0"/>
              </a:rPr>
            </a:br>
            <a:r>
              <a:rPr lang="en-US" sz="2200" b="1" dirty="0" smtClean="0">
                <a:solidFill>
                  <a:schemeClr val="tx1"/>
                </a:solidFill>
                <a:latin typeface="Times New Roman" pitchFamily="18" charset="0"/>
                <a:cs typeface="Times New Roman" pitchFamily="18" charset="0"/>
              </a:rPr>
              <a:t/>
            </a:r>
            <a:br>
              <a:rPr lang="en-US" sz="2200" b="1" dirty="0" smtClean="0">
                <a:solidFill>
                  <a:schemeClr val="tx1"/>
                </a:solidFill>
                <a:latin typeface="Times New Roman" pitchFamily="18" charset="0"/>
                <a:cs typeface="Times New Roman" pitchFamily="18" charset="0"/>
              </a:rPr>
            </a:br>
            <a:r>
              <a:rPr lang="en-US" sz="2200" b="1" dirty="0" smtClean="0">
                <a:solidFill>
                  <a:schemeClr val="tx1"/>
                </a:solidFill>
                <a:latin typeface="Times New Roman" pitchFamily="18" charset="0"/>
                <a:cs typeface="Times New Roman" pitchFamily="18" charset="0"/>
              </a:rPr>
              <a:t/>
            </a:r>
            <a:br>
              <a:rPr lang="en-US" sz="2200" b="1" dirty="0" smtClean="0">
                <a:solidFill>
                  <a:schemeClr val="tx1"/>
                </a:solidFill>
                <a:latin typeface="Times New Roman" pitchFamily="18" charset="0"/>
                <a:cs typeface="Times New Roman" pitchFamily="18" charset="0"/>
              </a:rPr>
            </a:br>
            <a:r>
              <a:rPr lang="en-US" sz="2200" b="1" dirty="0">
                <a:solidFill>
                  <a:schemeClr val="tx1"/>
                </a:solidFill>
                <a:latin typeface="Times New Roman" pitchFamily="18" charset="0"/>
                <a:cs typeface="Times New Roman" pitchFamily="18" charset="0"/>
              </a:rPr>
              <a:t/>
            </a:r>
            <a:br>
              <a:rPr lang="en-US" sz="2200" b="1" dirty="0">
                <a:solidFill>
                  <a:schemeClr val="tx1"/>
                </a:solidFill>
                <a:latin typeface="Times New Roman" pitchFamily="18" charset="0"/>
                <a:cs typeface="Times New Roman" pitchFamily="18" charset="0"/>
              </a:rPr>
            </a:br>
            <a:r>
              <a:rPr lang="en-US" sz="2200" dirty="0" smtClean="0">
                <a:solidFill>
                  <a:schemeClr val="tx1"/>
                </a:solidFill>
                <a:latin typeface="Times New Roman" pitchFamily="18" charset="0"/>
                <a:cs typeface="Times New Roman" pitchFamily="18" charset="0"/>
              </a:rPr>
              <a:t>Session Initialization</a:t>
            </a:r>
            <a:endParaRPr lang="en-US" sz="2200" dirty="0">
              <a:solidFill>
                <a:schemeClr val="tx1"/>
              </a:solidFill>
              <a:latin typeface="Times New Roman" pitchFamily="18" charset="0"/>
              <a:cs typeface="Times New Roman"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97131459"/>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09571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593" y="260648"/>
            <a:ext cx="8262453" cy="1224136"/>
          </a:xfrm>
        </p:spPr>
        <p:txBody>
          <a:bodyPr>
            <a:normAutofit fontScale="90000"/>
          </a:bodyPr>
          <a:lstStyle/>
          <a:p>
            <a:r>
              <a:rPr lang="en-US" sz="2700" b="1" dirty="0">
                <a:solidFill>
                  <a:schemeClr val="tx1"/>
                </a:solidFill>
                <a:latin typeface="+mj-lt"/>
                <a:cs typeface="Times New Roman" pitchFamily="18" charset="0"/>
              </a:rPr>
              <a:t>Booting </a:t>
            </a:r>
            <a:r>
              <a:rPr lang="en-US" sz="2700" b="1" dirty="0" smtClean="0">
                <a:solidFill>
                  <a:schemeClr val="tx1"/>
                </a:solidFill>
                <a:latin typeface="+mj-lt"/>
                <a:cs typeface="Times New Roman" pitchFamily="18" charset="0"/>
              </a:rPr>
              <a:t>Process…</a:t>
            </a:r>
            <a:r>
              <a:rPr lang="en-US" sz="2200" b="1" dirty="0" smtClean="0">
                <a:solidFill>
                  <a:schemeClr val="tx1"/>
                </a:solidFill>
                <a:latin typeface="+mj-lt"/>
                <a:cs typeface="Times New Roman" pitchFamily="18" charset="0"/>
              </a:rPr>
              <a:t/>
            </a:r>
            <a:br>
              <a:rPr lang="en-US" sz="2200" b="1" dirty="0" smtClean="0">
                <a:solidFill>
                  <a:schemeClr val="tx1"/>
                </a:solidFill>
                <a:latin typeface="+mj-lt"/>
                <a:cs typeface="Times New Roman" pitchFamily="18" charset="0"/>
              </a:rPr>
            </a:br>
            <a:r>
              <a:rPr lang="en-US" sz="2200" b="1" dirty="0">
                <a:solidFill>
                  <a:schemeClr val="tx1"/>
                </a:solidFill>
                <a:latin typeface="+mj-lt"/>
                <a:cs typeface="Times New Roman" pitchFamily="18" charset="0"/>
              </a:rPr>
              <a:t/>
            </a:r>
            <a:br>
              <a:rPr lang="en-US" sz="2200" b="1" dirty="0">
                <a:solidFill>
                  <a:schemeClr val="tx1"/>
                </a:solidFill>
                <a:latin typeface="+mj-lt"/>
                <a:cs typeface="Times New Roman" pitchFamily="18" charset="0"/>
              </a:rPr>
            </a:br>
            <a:r>
              <a:rPr lang="en-US" sz="2200" b="1" dirty="0" smtClean="0">
                <a:solidFill>
                  <a:schemeClr val="tx1"/>
                </a:solidFill>
                <a:latin typeface="+mj-lt"/>
                <a:cs typeface="Times New Roman" pitchFamily="18" charset="0"/>
              </a:rPr>
              <a:t/>
            </a:r>
            <a:br>
              <a:rPr lang="en-US" sz="2200" b="1" dirty="0" smtClean="0">
                <a:solidFill>
                  <a:schemeClr val="tx1"/>
                </a:solidFill>
                <a:latin typeface="+mj-lt"/>
                <a:cs typeface="Times New Roman" pitchFamily="18" charset="0"/>
              </a:rPr>
            </a:br>
            <a:r>
              <a:rPr lang="en-US" sz="2200" dirty="0" smtClean="0">
                <a:solidFill>
                  <a:schemeClr val="tx1"/>
                </a:solidFill>
                <a:latin typeface="+mj-lt"/>
                <a:cs typeface="Times New Roman" pitchFamily="18" charset="0"/>
              </a:rPr>
              <a:t>Explorer Initialization</a:t>
            </a:r>
            <a:endParaRPr lang="en-US" sz="2200" dirty="0">
              <a:solidFill>
                <a:schemeClr val="tx1"/>
              </a:solidFill>
              <a:latin typeface="+mj-lt"/>
              <a:cs typeface="Times New Roman"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13074723"/>
              </p:ext>
            </p:extLst>
          </p:nvPr>
        </p:nvGraphicFramePr>
        <p:xfrm>
          <a:off x="457200" y="1423317"/>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6554638" y="5545425"/>
            <a:ext cx="1981200" cy="400110"/>
          </a:xfrm>
          <a:prstGeom prst="rect">
            <a:avLst/>
          </a:prstGeom>
          <a:noFill/>
        </p:spPr>
        <p:txBody>
          <a:bodyPr wrap="square" rtlCol="0">
            <a:spAutoFit/>
          </a:bodyPr>
          <a:lstStyle/>
          <a:p>
            <a:r>
              <a:rPr lang="en-US" sz="2000" b="1" dirty="0" smtClean="0">
                <a:latin typeface="Times New Roman" pitchFamily="18" charset="0"/>
                <a:cs typeface="Times New Roman" pitchFamily="18" charset="0"/>
              </a:rPr>
              <a:t>Userinit.exe</a:t>
            </a:r>
            <a:endParaRPr lang="en-US" sz="2000" b="1" dirty="0">
              <a:latin typeface="Times New Roman" pitchFamily="18" charset="0"/>
              <a:cs typeface="Times New Roman" pitchFamily="18" charset="0"/>
            </a:endParaRPr>
          </a:p>
        </p:txBody>
      </p:sp>
      <p:sp>
        <p:nvSpPr>
          <p:cNvPr id="6" name="TextBox 5"/>
          <p:cNvSpPr txBox="1"/>
          <p:nvPr/>
        </p:nvSpPr>
        <p:spPr>
          <a:xfrm>
            <a:off x="4038600" y="3244334"/>
            <a:ext cx="1371600" cy="400110"/>
          </a:xfrm>
          <a:prstGeom prst="rect">
            <a:avLst/>
          </a:prstGeom>
          <a:noFill/>
        </p:spPr>
        <p:txBody>
          <a:bodyPr wrap="square" rtlCol="0">
            <a:spAutoFit/>
          </a:bodyPr>
          <a:lstStyle/>
          <a:p>
            <a:r>
              <a:rPr lang="en-US" sz="2000" b="1" dirty="0" smtClean="0">
                <a:latin typeface="Times New Roman" pitchFamily="18" charset="0"/>
                <a:cs typeface="Times New Roman" pitchFamily="18" charset="0"/>
              </a:rPr>
              <a:t>HKCU</a:t>
            </a:r>
            <a:endParaRPr lang="en-US" sz="2000" b="1" dirty="0">
              <a:latin typeface="Times New Roman" pitchFamily="18" charset="0"/>
              <a:cs typeface="Times New Roman" pitchFamily="18" charset="0"/>
            </a:endParaRPr>
          </a:p>
        </p:txBody>
      </p:sp>
      <p:sp>
        <p:nvSpPr>
          <p:cNvPr id="7" name="TextBox 6"/>
          <p:cNvSpPr txBox="1"/>
          <p:nvPr/>
        </p:nvSpPr>
        <p:spPr>
          <a:xfrm>
            <a:off x="7193240" y="3244334"/>
            <a:ext cx="1066800" cy="369332"/>
          </a:xfrm>
          <a:prstGeom prst="rect">
            <a:avLst/>
          </a:prstGeom>
          <a:noFill/>
        </p:spPr>
        <p:txBody>
          <a:bodyPr wrap="square" rtlCol="0">
            <a:spAutoFit/>
          </a:bodyPr>
          <a:lstStyle/>
          <a:p>
            <a:r>
              <a:rPr lang="en-US" b="1" dirty="0">
                <a:latin typeface="Times New Roman" pitchFamily="18" charset="0"/>
                <a:cs typeface="Times New Roman" pitchFamily="18" charset="0"/>
              </a:rPr>
              <a:t>d</a:t>
            </a:r>
            <a:r>
              <a:rPr lang="en-US" b="1" dirty="0" smtClean="0">
                <a:latin typeface="Times New Roman" pitchFamily="18" charset="0"/>
                <a:cs typeface="Times New Roman" pitchFamily="18" charset="0"/>
              </a:rPr>
              <a:t>wm.exe</a:t>
            </a:r>
            <a:endParaRPr 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30295440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smtClean="0">
                <a:solidFill>
                  <a:schemeClr val="tx1"/>
                </a:solidFill>
              </a:rPr>
              <a:t>Memory Management </a:t>
            </a:r>
            <a:endParaRPr lang="en-US" sz="2400" b="1" dirty="0">
              <a:solidFill>
                <a:schemeClr val="tx1"/>
              </a:solidFill>
            </a:endParaRPr>
          </a:p>
        </p:txBody>
      </p:sp>
      <p:sp>
        <p:nvSpPr>
          <p:cNvPr id="3" name="TextBox 2"/>
          <p:cNvSpPr txBox="1"/>
          <p:nvPr/>
        </p:nvSpPr>
        <p:spPr>
          <a:xfrm>
            <a:off x="542256" y="1196752"/>
            <a:ext cx="8208912" cy="4462760"/>
          </a:xfrm>
          <a:prstGeom prst="rect">
            <a:avLst/>
          </a:prstGeom>
          <a:noFill/>
        </p:spPr>
        <p:txBody>
          <a:bodyPr wrap="square" rtlCol="0">
            <a:spAutoFit/>
          </a:bodyPr>
          <a:lstStyle/>
          <a:p>
            <a:r>
              <a:rPr lang="en-US" sz="2200" dirty="0" smtClean="0"/>
              <a:t>Memory Allocation:</a:t>
            </a:r>
          </a:p>
          <a:p>
            <a:endParaRPr lang="en-US" sz="2800" dirty="0"/>
          </a:p>
          <a:p>
            <a:pPr marL="342900" indent="-342900">
              <a:buFont typeface="Arial" pitchFamily="34" charset="0"/>
              <a:buChar char="•"/>
            </a:pPr>
            <a:r>
              <a:rPr lang="en-US" sz="2000" dirty="0" smtClean="0"/>
              <a:t> Contiguous		</a:t>
            </a:r>
            <a:endParaRPr lang="en-US" sz="2000" dirty="0"/>
          </a:p>
          <a:p>
            <a:pPr marL="342900" indent="-342900">
              <a:buFont typeface="Arial" pitchFamily="34" charset="0"/>
              <a:buChar char="•"/>
            </a:pPr>
            <a:r>
              <a:rPr lang="en-US" sz="2000" dirty="0" smtClean="0"/>
              <a:t> Non-contiguous </a:t>
            </a:r>
          </a:p>
          <a:p>
            <a:pPr marL="342900" indent="-342900">
              <a:buFont typeface="Arial" pitchFamily="34" charset="0"/>
              <a:buChar char="•"/>
            </a:pPr>
            <a:r>
              <a:rPr lang="en-US" sz="2000" dirty="0" smtClean="0"/>
              <a:t> Fixed </a:t>
            </a:r>
            <a:r>
              <a:rPr lang="en-US" sz="2000" dirty="0"/>
              <a:t>Partition Size </a:t>
            </a:r>
            <a:r>
              <a:rPr lang="en-US" sz="2000" dirty="0" smtClean="0"/>
              <a:t>	</a:t>
            </a:r>
          </a:p>
          <a:p>
            <a:pPr marL="342900" indent="-342900">
              <a:buFont typeface="Arial" pitchFamily="34" charset="0"/>
              <a:buChar char="•"/>
            </a:pPr>
            <a:r>
              <a:rPr lang="en-US" sz="2000" dirty="0" smtClean="0"/>
              <a:t> </a:t>
            </a:r>
            <a:r>
              <a:rPr lang="en-US" sz="2000" dirty="0"/>
              <a:t>Variable Partition Size</a:t>
            </a:r>
          </a:p>
          <a:p>
            <a:r>
              <a:rPr lang="en-US" sz="2800" dirty="0" smtClean="0"/>
              <a:t>                           </a:t>
            </a:r>
            <a:endParaRPr lang="en-US" sz="2800" dirty="0">
              <a:solidFill>
                <a:schemeClr val="tx2">
                  <a:lumMod val="50000"/>
                </a:schemeClr>
              </a:solidFill>
            </a:endParaRPr>
          </a:p>
          <a:p>
            <a:r>
              <a:rPr lang="en-US" sz="2200" dirty="0"/>
              <a:t>Memory Management </a:t>
            </a:r>
            <a:r>
              <a:rPr lang="en-US" sz="2200" dirty="0" smtClean="0"/>
              <a:t>Concepts:</a:t>
            </a:r>
          </a:p>
          <a:p>
            <a:endParaRPr lang="en-US" sz="2200" dirty="0" smtClean="0"/>
          </a:p>
          <a:p>
            <a:pPr marL="342900" indent="-342900">
              <a:buFont typeface="Arial" pitchFamily="34" charset="0"/>
              <a:buChar char="•"/>
            </a:pPr>
            <a:r>
              <a:rPr lang="en-US" sz="2000" dirty="0" smtClean="0"/>
              <a:t> </a:t>
            </a:r>
            <a:r>
              <a:rPr lang="en-US" sz="2000" dirty="0" smtClean="0">
                <a:solidFill>
                  <a:schemeClr val="tx2">
                    <a:lumMod val="50000"/>
                  </a:schemeClr>
                </a:solidFill>
              </a:rPr>
              <a:t> </a:t>
            </a:r>
            <a:r>
              <a:rPr lang="en-US" sz="2000" dirty="0"/>
              <a:t>Virtual </a:t>
            </a:r>
            <a:r>
              <a:rPr lang="en-US" sz="2000" dirty="0" smtClean="0"/>
              <a:t>Memory</a:t>
            </a:r>
            <a:endParaRPr lang="en-US" sz="2000" dirty="0"/>
          </a:p>
          <a:p>
            <a:pPr marL="342900" indent="-342900">
              <a:buFont typeface="Arial" pitchFamily="34" charset="0"/>
              <a:buChar char="•"/>
            </a:pPr>
            <a:r>
              <a:rPr lang="en-US" sz="2000" dirty="0"/>
              <a:t> </a:t>
            </a:r>
            <a:r>
              <a:rPr lang="en-US" sz="2000" dirty="0" smtClean="0"/>
              <a:t> Paging </a:t>
            </a:r>
            <a:r>
              <a:rPr lang="en-US" sz="2000" dirty="0"/>
              <a:t>concept</a:t>
            </a:r>
          </a:p>
          <a:p>
            <a:endParaRPr lang="en-US" sz="1400" dirty="0" smtClean="0">
              <a:solidFill>
                <a:schemeClr val="tx2">
                  <a:lumMod val="50000"/>
                </a:schemeClr>
              </a:solidFill>
            </a:endParaRPr>
          </a:p>
          <a:p>
            <a:endParaRPr lang="en-US" sz="1400" dirty="0">
              <a:solidFill>
                <a:schemeClr val="tx2">
                  <a:lumMod val="50000"/>
                </a:schemeClr>
              </a:solidFill>
            </a:endParaRPr>
          </a:p>
          <a:p>
            <a:endParaRPr lang="en-US" sz="1400" dirty="0" smtClean="0">
              <a:solidFill>
                <a:schemeClr val="tx2">
                  <a:lumMod val="50000"/>
                </a:schemeClr>
              </a:solidFill>
            </a:endParaRPr>
          </a:p>
        </p:txBody>
      </p:sp>
    </p:spTree>
    <p:extLst>
      <p:ext uri="{BB962C8B-B14F-4D97-AF65-F5344CB8AC3E}">
        <p14:creationId xmlns:p14="http://schemas.microsoft.com/office/powerpoint/2010/main" val="40840981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5992" y="2002973"/>
            <a:ext cx="5022092" cy="859536"/>
          </a:xfrm>
        </p:spPr>
        <p:txBody>
          <a:bodyPr>
            <a:noAutofit/>
          </a:bodyPr>
          <a:lstStyle/>
          <a:p>
            <a:r>
              <a:rPr lang="en-US" sz="3200" b="1" dirty="0" smtClean="0">
                <a:latin typeface="+mj-lt"/>
                <a:cs typeface="Times New Roman" pitchFamily="18" charset="0"/>
              </a:rPr>
              <a:t>LINUX</a:t>
            </a:r>
            <a:endParaRPr lang="en-IN" sz="3200" b="1" dirty="0">
              <a:latin typeface="+mj-lt"/>
            </a:endParaRPr>
          </a:p>
        </p:txBody>
      </p:sp>
    </p:spTree>
    <p:extLst>
      <p:ext uri="{BB962C8B-B14F-4D97-AF65-F5344CB8AC3E}">
        <p14:creationId xmlns:p14="http://schemas.microsoft.com/office/powerpoint/2010/main" val="2032357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smtClean="0">
                <a:solidFill>
                  <a:schemeClr val="tx1"/>
                </a:solidFill>
                <a:latin typeface="+mj-lt"/>
                <a:cs typeface="Times New Roman" pitchFamily="18" charset="0"/>
              </a:rPr>
              <a:t>Linux Kernel Subsystem</a:t>
            </a:r>
            <a:endParaRPr lang="en-US" sz="2400" b="1" dirty="0">
              <a:solidFill>
                <a:schemeClr val="tx1"/>
              </a:solidFill>
              <a:latin typeface="+mj-lt"/>
              <a:cs typeface="Times New Roman" pitchFamily="18" charset="0"/>
            </a:endParaRPr>
          </a:p>
        </p:txBody>
      </p:sp>
      <p:pic>
        <p:nvPicPr>
          <p:cNvPr id="22530" name="Picture 2"/>
          <p:cNvPicPr>
            <a:picLocks noGrp="1" noChangeAspect="1" noChangeArrowheads="1"/>
          </p:cNvPicPr>
          <p:nvPr>
            <p:ph idx="1"/>
          </p:nvPr>
        </p:nvPicPr>
        <p:blipFill>
          <a:blip r:embed="rId2" cstate="print"/>
          <a:srcRect/>
          <a:stretch>
            <a:fillRect/>
          </a:stretch>
        </p:blipFill>
        <p:spPr bwMode="auto">
          <a:xfrm>
            <a:off x="914401" y="1371600"/>
            <a:ext cx="7086600" cy="4953000"/>
          </a:xfrm>
          <a:prstGeom prst="rect">
            <a:avLst/>
          </a:prstGeom>
          <a:noFill/>
          <a:ln w="9525">
            <a:noFill/>
            <a:miter lim="800000"/>
            <a:headEnd/>
            <a:tailEnd/>
          </a:ln>
          <a:effectLst/>
        </p:spPr>
      </p:pic>
    </p:spTree>
    <p:extLst>
      <p:ext uri="{BB962C8B-B14F-4D97-AF65-F5344CB8AC3E}">
        <p14:creationId xmlns:p14="http://schemas.microsoft.com/office/powerpoint/2010/main" val="1954602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Straight Arrow Connector 42"/>
          <p:cNvCxnSpPr/>
          <p:nvPr/>
        </p:nvCxnSpPr>
        <p:spPr>
          <a:xfrm>
            <a:off x="5998583" y="4167084"/>
            <a:ext cx="0" cy="630069"/>
          </a:xfrm>
          <a:prstGeom prst="straightConnector1">
            <a:avLst/>
          </a:prstGeom>
          <a:ln>
            <a:solidFill>
              <a:schemeClr val="tx2">
                <a:lumMod val="60000"/>
                <a:lumOff val="40000"/>
              </a:schemeClr>
            </a:solidFill>
            <a:tailEnd type="arrow"/>
          </a:ln>
        </p:spPr>
        <p:style>
          <a:lnRef idx="2">
            <a:schemeClr val="accent5"/>
          </a:lnRef>
          <a:fillRef idx="1">
            <a:schemeClr val="lt1"/>
          </a:fillRef>
          <a:effectRef idx="0">
            <a:schemeClr val="accent5"/>
          </a:effectRef>
          <a:fontRef idx="minor">
            <a:schemeClr val="dk1"/>
          </a:fontRef>
        </p:style>
      </p:cxnSp>
      <p:cxnSp>
        <p:nvCxnSpPr>
          <p:cNvPr id="42" name="Straight Arrow Connector 41"/>
          <p:cNvCxnSpPr/>
          <p:nvPr/>
        </p:nvCxnSpPr>
        <p:spPr>
          <a:xfrm>
            <a:off x="5998583" y="3447005"/>
            <a:ext cx="0" cy="376903"/>
          </a:xfrm>
          <a:prstGeom prst="straightConnector1">
            <a:avLst/>
          </a:prstGeom>
          <a:ln>
            <a:solidFill>
              <a:schemeClr val="tx2">
                <a:lumMod val="60000"/>
                <a:lumOff val="40000"/>
              </a:schemeClr>
            </a:solidFill>
            <a:tailEnd type="arrow"/>
          </a:ln>
        </p:spPr>
        <p:style>
          <a:lnRef idx="2">
            <a:schemeClr val="accent5"/>
          </a:lnRef>
          <a:fillRef idx="1">
            <a:schemeClr val="lt1"/>
          </a:fillRef>
          <a:effectRef idx="0">
            <a:schemeClr val="accent5"/>
          </a:effectRef>
          <a:fontRef idx="minor">
            <a:schemeClr val="dk1"/>
          </a:fontRef>
        </p:style>
      </p:cxnSp>
      <p:cxnSp>
        <p:nvCxnSpPr>
          <p:cNvPr id="32" name="Straight Arrow Connector 31"/>
          <p:cNvCxnSpPr/>
          <p:nvPr/>
        </p:nvCxnSpPr>
        <p:spPr>
          <a:xfrm>
            <a:off x="6031697" y="2294877"/>
            <a:ext cx="0" cy="626661"/>
          </a:xfrm>
          <a:prstGeom prst="straightConnector1">
            <a:avLst/>
          </a:prstGeom>
          <a:ln>
            <a:solidFill>
              <a:schemeClr val="tx2">
                <a:lumMod val="60000"/>
                <a:lumOff val="40000"/>
              </a:schemeClr>
            </a:solidFill>
            <a:tailEnd type="arrow"/>
          </a:ln>
        </p:spPr>
        <p:style>
          <a:lnRef idx="2">
            <a:schemeClr val="accent5"/>
          </a:lnRef>
          <a:fillRef idx="1">
            <a:schemeClr val="lt1"/>
          </a:fillRef>
          <a:effectRef idx="0">
            <a:schemeClr val="accent5"/>
          </a:effectRef>
          <a:fontRef idx="minor">
            <a:schemeClr val="dk1"/>
          </a:fontRef>
        </p:style>
      </p:cxnSp>
      <p:cxnSp>
        <p:nvCxnSpPr>
          <p:cNvPr id="36" name="Straight Arrow Connector 35"/>
          <p:cNvCxnSpPr/>
          <p:nvPr/>
        </p:nvCxnSpPr>
        <p:spPr>
          <a:xfrm>
            <a:off x="2068042" y="3068960"/>
            <a:ext cx="0" cy="504056"/>
          </a:xfrm>
          <a:prstGeom prst="straightConnector1">
            <a:avLst/>
          </a:prstGeom>
          <a:ln>
            <a:solidFill>
              <a:schemeClr val="tx2">
                <a:lumMod val="60000"/>
                <a:lumOff val="40000"/>
              </a:schemeClr>
            </a:solidFill>
            <a:tailEnd type="arrow"/>
          </a:ln>
        </p:spPr>
        <p:style>
          <a:lnRef idx="2">
            <a:schemeClr val="accent5"/>
          </a:lnRef>
          <a:fillRef idx="1">
            <a:schemeClr val="lt1"/>
          </a:fillRef>
          <a:effectRef idx="0">
            <a:schemeClr val="accent5"/>
          </a:effectRef>
          <a:fontRef idx="minor">
            <a:schemeClr val="dk1"/>
          </a:fontRef>
        </p:style>
      </p:cxnSp>
      <p:cxnSp>
        <p:nvCxnSpPr>
          <p:cNvPr id="37" name="Straight Arrow Connector 36"/>
          <p:cNvCxnSpPr/>
          <p:nvPr/>
        </p:nvCxnSpPr>
        <p:spPr>
          <a:xfrm>
            <a:off x="2068042" y="3933056"/>
            <a:ext cx="0" cy="504056"/>
          </a:xfrm>
          <a:prstGeom prst="straightConnector1">
            <a:avLst/>
          </a:prstGeom>
          <a:ln>
            <a:solidFill>
              <a:schemeClr val="tx2">
                <a:lumMod val="60000"/>
                <a:lumOff val="40000"/>
              </a:schemeClr>
            </a:solidFill>
            <a:tailEnd type="arrow"/>
          </a:ln>
        </p:spPr>
        <p:style>
          <a:lnRef idx="2">
            <a:schemeClr val="accent5"/>
          </a:lnRef>
          <a:fillRef idx="1">
            <a:schemeClr val="lt1"/>
          </a:fillRef>
          <a:effectRef idx="0">
            <a:schemeClr val="accent5"/>
          </a:effectRef>
          <a:fontRef idx="minor">
            <a:schemeClr val="dk1"/>
          </a:fontRef>
        </p:style>
      </p:cxnSp>
      <p:cxnSp>
        <p:nvCxnSpPr>
          <p:cNvPr id="38" name="Straight Arrow Connector 37"/>
          <p:cNvCxnSpPr/>
          <p:nvPr/>
        </p:nvCxnSpPr>
        <p:spPr>
          <a:xfrm>
            <a:off x="2046071" y="4797152"/>
            <a:ext cx="0" cy="504056"/>
          </a:xfrm>
          <a:prstGeom prst="straightConnector1">
            <a:avLst/>
          </a:prstGeom>
          <a:ln>
            <a:solidFill>
              <a:schemeClr val="tx2">
                <a:lumMod val="60000"/>
                <a:lumOff val="40000"/>
              </a:schemeClr>
            </a:solidFill>
            <a:tailEnd type="arrow"/>
          </a:ln>
        </p:spPr>
        <p:style>
          <a:lnRef idx="2">
            <a:schemeClr val="accent5"/>
          </a:lnRef>
          <a:fillRef idx="1">
            <a:schemeClr val="lt1"/>
          </a:fillRef>
          <a:effectRef idx="0">
            <a:schemeClr val="accent5"/>
          </a:effectRef>
          <a:fontRef idx="minor">
            <a:schemeClr val="dk1"/>
          </a:fontRef>
        </p:style>
      </p:cxnSp>
      <p:cxnSp>
        <p:nvCxnSpPr>
          <p:cNvPr id="39" name="Straight Arrow Connector 38"/>
          <p:cNvCxnSpPr/>
          <p:nvPr/>
        </p:nvCxnSpPr>
        <p:spPr>
          <a:xfrm>
            <a:off x="2068042" y="2204864"/>
            <a:ext cx="0" cy="504056"/>
          </a:xfrm>
          <a:prstGeom prst="straightConnector1">
            <a:avLst/>
          </a:prstGeom>
          <a:ln>
            <a:solidFill>
              <a:schemeClr val="tx2">
                <a:lumMod val="60000"/>
                <a:lumOff val="40000"/>
              </a:schemeClr>
            </a:solidFill>
            <a:tailEnd type="arrow"/>
          </a:ln>
        </p:spPr>
        <p:style>
          <a:lnRef idx="2">
            <a:schemeClr val="accent5"/>
          </a:lnRef>
          <a:fillRef idx="1">
            <a:schemeClr val="lt1"/>
          </a:fillRef>
          <a:effectRef idx="0">
            <a:schemeClr val="accent5"/>
          </a:effectRef>
          <a:fontRef idx="minor">
            <a:schemeClr val="dk1"/>
          </a:fontRef>
        </p:style>
      </p:cxnSp>
      <p:cxnSp>
        <p:nvCxnSpPr>
          <p:cNvPr id="11" name="Elbow Connector 10"/>
          <p:cNvCxnSpPr>
            <a:stCxn id="20" idx="2"/>
            <a:endCxn id="22" idx="1"/>
          </p:cNvCxnSpPr>
          <p:nvPr/>
        </p:nvCxnSpPr>
        <p:spPr>
          <a:xfrm rot="5400000" flipH="1" flipV="1">
            <a:off x="1728452" y="2006076"/>
            <a:ext cx="4014445" cy="3295901"/>
          </a:xfrm>
          <a:prstGeom prst="bentConnector4">
            <a:avLst>
              <a:gd name="adj1" fmla="val -5694"/>
              <a:gd name="adj2" fmla="val 83881"/>
            </a:avLst>
          </a:prstGeom>
          <a:ln>
            <a:solidFill>
              <a:schemeClr val="tx2">
                <a:lumMod val="60000"/>
                <a:lumOff val="40000"/>
              </a:schemeClr>
            </a:solidFill>
            <a:tailEnd type="arrow"/>
          </a:ln>
        </p:spPr>
        <p:style>
          <a:lnRef idx="2">
            <a:schemeClr val="accent5"/>
          </a:lnRef>
          <a:fillRef idx="1">
            <a:schemeClr val="lt1"/>
          </a:fillRef>
          <a:effectRef idx="0">
            <a:schemeClr val="accent5"/>
          </a:effectRef>
          <a:fontRef idx="minor">
            <a:schemeClr val="dk1"/>
          </a:fontRef>
        </p:style>
      </p:cxnSp>
      <p:sp>
        <p:nvSpPr>
          <p:cNvPr id="2" name="Title 1"/>
          <p:cNvSpPr>
            <a:spLocks noGrp="1"/>
          </p:cNvSpPr>
          <p:nvPr>
            <p:ph type="title"/>
          </p:nvPr>
        </p:nvSpPr>
        <p:spPr>
          <a:xfrm>
            <a:off x="628650" y="365126"/>
            <a:ext cx="7886700" cy="363576"/>
          </a:xfrm>
          <a:ln>
            <a:solidFill>
              <a:schemeClr val="bg1"/>
            </a:solidFill>
          </a:ln>
        </p:spPr>
        <p:style>
          <a:lnRef idx="2">
            <a:schemeClr val="accent5"/>
          </a:lnRef>
          <a:fillRef idx="1">
            <a:schemeClr val="lt1"/>
          </a:fillRef>
          <a:effectRef idx="0">
            <a:schemeClr val="accent5"/>
          </a:effectRef>
          <a:fontRef idx="minor">
            <a:schemeClr val="dk1"/>
          </a:fontRef>
        </p:style>
        <p:txBody>
          <a:bodyPr>
            <a:normAutofit/>
          </a:bodyPr>
          <a:lstStyle/>
          <a:p>
            <a:r>
              <a:rPr lang="en-US" sz="2400" b="1" dirty="0" smtClean="0">
                <a:latin typeface="+mj-lt"/>
                <a:cs typeface="Times New Roman" pitchFamily="18" charset="0"/>
              </a:rPr>
              <a:t>Booting Process - Linux</a:t>
            </a:r>
            <a:endParaRPr lang="en-US" sz="2400" b="1" dirty="0">
              <a:latin typeface="+mj-lt"/>
              <a:cs typeface="Times New Roman" pitchFamily="18" charset="0"/>
            </a:endParaRPr>
          </a:p>
        </p:txBody>
      </p:sp>
      <p:sp>
        <p:nvSpPr>
          <p:cNvPr id="16" name="Rectangle 15"/>
          <p:cNvSpPr/>
          <p:nvPr/>
        </p:nvSpPr>
        <p:spPr>
          <a:xfrm>
            <a:off x="1439652" y="1844824"/>
            <a:ext cx="1296144" cy="360040"/>
          </a:xfrm>
          <a:prstGeom prst="rect">
            <a:avLst/>
          </a:prstGeom>
          <a:solidFill>
            <a:schemeClr val="bg1"/>
          </a:solidFill>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solidFill>
                  <a:schemeClr val="tx1"/>
                </a:solidFill>
                <a:latin typeface="Times New Roman" pitchFamily="18" charset="0"/>
                <a:cs typeface="Times New Roman" pitchFamily="18" charset="0"/>
              </a:rPr>
              <a:t>BIOS (POST</a:t>
            </a:r>
            <a:r>
              <a:rPr lang="en-US" sz="1200" dirty="0" smtClean="0">
                <a:solidFill>
                  <a:schemeClr val="tx1"/>
                </a:solidFill>
                <a:latin typeface="Times New Roman" pitchFamily="18" charset="0"/>
                <a:cs typeface="Times New Roman" pitchFamily="18" charset="0"/>
              </a:rPr>
              <a:t>)</a:t>
            </a:r>
            <a:endParaRPr lang="en-US" sz="1200" dirty="0">
              <a:solidFill>
                <a:schemeClr val="tx1"/>
              </a:solidFill>
              <a:latin typeface="Times New Roman" pitchFamily="18" charset="0"/>
              <a:cs typeface="Times New Roman" pitchFamily="18" charset="0"/>
            </a:endParaRPr>
          </a:p>
        </p:txBody>
      </p:sp>
      <p:sp>
        <p:nvSpPr>
          <p:cNvPr id="17" name="Rectangle 16"/>
          <p:cNvSpPr/>
          <p:nvPr/>
        </p:nvSpPr>
        <p:spPr>
          <a:xfrm>
            <a:off x="1439652" y="2708920"/>
            <a:ext cx="1350150" cy="360040"/>
          </a:xfrm>
          <a:prstGeom prst="rect">
            <a:avLst/>
          </a:prstGeom>
          <a:solidFill>
            <a:schemeClr val="bg1"/>
          </a:solidFill>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smtClean="0">
                <a:solidFill>
                  <a:schemeClr val="tx1"/>
                </a:solidFill>
                <a:latin typeface="Times New Roman" pitchFamily="18" charset="0"/>
                <a:cs typeface="Times New Roman" pitchFamily="18" charset="0"/>
              </a:rPr>
              <a:t>Boot loader Stage 1</a:t>
            </a:r>
            <a:endParaRPr lang="en-US" sz="1200" dirty="0">
              <a:solidFill>
                <a:schemeClr val="tx1"/>
              </a:solidFill>
              <a:latin typeface="Times New Roman" pitchFamily="18" charset="0"/>
              <a:cs typeface="Times New Roman" pitchFamily="18" charset="0"/>
            </a:endParaRPr>
          </a:p>
        </p:txBody>
      </p:sp>
      <p:sp>
        <p:nvSpPr>
          <p:cNvPr id="18" name="Rectangle 17"/>
          <p:cNvSpPr/>
          <p:nvPr/>
        </p:nvSpPr>
        <p:spPr>
          <a:xfrm>
            <a:off x="1439652" y="3573016"/>
            <a:ext cx="1296144" cy="502915"/>
          </a:xfrm>
          <a:prstGeom prst="rect">
            <a:avLst/>
          </a:prstGeom>
          <a:solidFill>
            <a:schemeClr val="bg1"/>
          </a:solidFill>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smtClean="0">
                <a:solidFill>
                  <a:schemeClr val="tx1"/>
                </a:solidFill>
                <a:latin typeface="Times New Roman" pitchFamily="18" charset="0"/>
                <a:cs typeface="Times New Roman" pitchFamily="18" charset="0"/>
              </a:rPr>
              <a:t>Boot Loader Stage 1.5 then Stage 2</a:t>
            </a:r>
            <a:endParaRPr lang="en-US" sz="1200" dirty="0">
              <a:solidFill>
                <a:schemeClr val="tx1"/>
              </a:solidFill>
              <a:latin typeface="Times New Roman" pitchFamily="18" charset="0"/>
              <a:cs typeface="Times New Roman" pitchFamily="18" charset="0"/>
            </a:endParaRPr>
          </a:p>
        </p:txBody>
      </p:sp>
      <p:sp>
        <p:nvSpPr>
          <p:cNvPr id="19" name="Rectangle 18"/>
          <p:cNvSpPr/>
          <p:nvPr/>
        </p:nvSpPr>
        <p:spPr>
          <a:xfrm>
            <a:off x="1439652" y="4437112"/>
            <a:ext cx="1296144" cy="360040"/>
          </a:xfrm>
          <a:prstGeom prst="rect">
            <a:avLst/>
          </a:prstGeom>
          <a:solidFill>
            <a:schemeClr val="bg1"/>
          </a:solidFill>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smtClean="0">
                <a:solidFill>
                  <a:schemeClr val="tx1"/>
                </a:solidFill>
                <a:latin typeface="Times New Roman" pitchFamily="18" charset="0"/>
                <a:cs typeface="Times New Roman" pitchFamily="18" charset="0"/>
              </a:rPr>
              <a:t>Menu.Lst</a:t>
            </a:r>
            <a:endParaRPr lang="en-US" sz="1200" dirty="0">
              <a:solidFill>
                <a:schemeClr val="tx1"/>
              </a:solidFill>
              <a:latin typeface="Times New Roman" pitchFamily="18" charset="0"/>
              <a:cs typeface="Times New Roman" pitchFamily="18" charset="0"/>
            </a:endParaRPr>
          </a:p>
        </p:txBody>
      </p:sp>
      <p:sp>
        <p:nvSpPr>
          <p:cNvPr id="20" name="Rectangle 19"/>
          <p:cNvSpPr/>
          <p:nvPr/>
        </p:nvSpPr>
        <p:spPr>
          <a:xfrm>
            <a:off x="1439652" y="5301208"/>
            <a:ext cx="1296144" cy="360040"/>
          </a:xfrm>
          <a:prstGeom prst="rect">
            <a:avLst/>
          </a:prstGeom>
          <a:solidFill>
            <a:schemeClr val="bg1"/>
          </a:solidFill>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smtClean="0">
                <a:solidFill>
                  <a:schemeClr val="tx1"/>
                </a:solidFill>
                <a:latin typeface="Times New Roman" pitchFamily="18" charset="0"/>
                <a:cs typeface="Times New Roman" pitchFamily="18" charset="0"/>
              </a:rPr>
              <a:t>Boot-Time Menu</a:t>
            </a:r>
            <a:endParaRPr lang="en-US" sz="1200" dirty="0">
              <a:solidFill>
                <a:schemeClr val="tx1"/>
              </a:solidFill>
              <a:latin typeface="Times New Roman" pitchFamily="18" charset="0"/>
              <a:cs typeface="Times New Roman" pitchFamily="18" charset="0"/>
            </a:endParaRPr>
          </a:p>
        </p:txBody>
      </p:sp>
      <p:sp>
        <p:nvSpPr>
          <p:cNvPr id="22" name="Rectangle 21"/>
          <p:cNvSpPr/>
          <p:nvPr/>
        </p:nvSpPr>
        <p:spPr>
          <a:xfrm>
            <a:off x="5383625" y="998731"/>
            <a:ext cx="1296144" cy="1296144"/>
          </a:xfrm>
          <a:prstGeom prst="rect">
            <a:avLst/>
          </a:prstGeom>
          <a:solidFill>
            <a:schemeClr val="bg1"/>
          </a:solidFill>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smtClean="0">
                <a:solidFill>
                  <a:schemeClr val="tx1"/>
                </a:solidFill>
                <a:latin typeface="Times New Roman" pitchFamily="18" charset="0"/>
                <a:cs typeface="Times New Roman" pitchFamily="18" charset="0"/>
              </a:rPr>
              <a:t>Grub Loads KERNEL Image </a:t>
            </a:r>
          </a:p>
          <a:p>
            <a:pPr algn="ctr"/>
            <a:r>
              <a:rPr lang="en-US" sz="1200" dirty="0" smtClean="0">
                <a:solidFill>
                  <a:schemeClr val="tx1"/>
                </a:solidFill>
                <a:latin typeface="Times New Roman" pitchFamily="18" charset="0"/>
                <a:cs typeface="Times New Roman" pitchFamily="18" charset="0"/>
              </a:rPr>
              <a:t>&amp; initial Ram Disk </a:t>
            </a:r>
            <a:endParaRPr lang="en-US" sz="1200" dirty="0">
              <a:solidFill>
                <a:schemeClr val="tx1"/>
              </a:solidFill>
              <a:latin typeface="Times New Roman" pitchFamily="18" charset="0"/>
              <a:cs typeface="Times New Roman" pitchFamily="18" charset="0"/>
            </a:endParaRPr>
          </a:p>
        </p:txBody>
      </p:sp>
      <p:sp>
        <p:nvSpPr>
          <p:cNvPr id="24" name="Rectangle 23"/>
          <p:cNvSpPr/>
          <p:nvPr/>
        </p:nvSpPr>
        <p:spPr>
          <a:xfrm>
            <a:off x="5383626" y="2942948"/>
            <a:ext cx="1296144" cy="504057"/>
          </a:xfrm>
          <a:prstGeom prst="rect">
            <a:avLst/>
          </a:prstGeom>
          <a:solidFill>
            <a:schemeClr val="bg1"/>
          </a:solidFill>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100" dirty="0" smtClean="0">
                <a:solidFill>
                  <a:schemeClr val="tx1"/>
                </a:solidFill>
                <a:latin typeface="Times New Roman" pitchFamily="18" charset="0"/>
                <a:cs typeface="Times New Roman" pitchFamily="18" charset="0"/>
              </a:rPr>
              <a:t>Kernel Mount Root File System</a:t>
            </a:r>
            <a:endParaRPr lang="en-US" sz="1100" dirty="0">
              <a:solidFill>
                <a:schemeClr val="tx1"/>
              </a:solidFill>
              <a:latin typeface="Times New Roman" pitchFamily="18" charset="0"/>
              <a:cs typeface="Times New Roman" pitchFamily="18" charset="0"/>
            </a:endParaRPr>
          </a:p>
        </p:txBody>
      </p:sp>
      <p:sp>
        <p:nvSpPr>
          <p:cNvPr id="25" name="Rectangle 24"/>
          <p:cNvSpPr/>
          <p:nvPr/>
        </p:nvSpPr>
        <p:spPr>
          <a:xfrm>
            <a:off x="5382090" y="3833495"/>
            <a:ext cx="1296144" cy="360040"/>
          </a:xfrm>
          <a:prstGeom prst="rect">
            <a:avLst/>
          </a:prstGeom>
          <a:solidFill>
            <a:schemeClr val="bg1"/>
          </a:solidFill>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smtClean="0">
                <a:solidFill>
                  <a:schemeClr val="tx1"/>
                </a:solidFill>
                <a:latin typeface="Times New Roman" pitchFamily="18" charset="0"/>
                <a:cs typeface="Times New Roman" pitchFamily="18" charset="0"/>
              </a:rPr>
              <a:t>Kernel runs Init / Run levels</a:t>
            </a:r>
            <a:endParaRPr lang="en-US" sz="1200" dirty="0">
              <a:solidFill>
                <a:schemeClr val="tx1"/>
              </a:solidFill>
              <a:latin typeface="Times New Roman" pitchFamily="18" charset="0"/>
              <a:cs typeface="Times New Roman" pitchFamily="18" charset="0"/>
            </a:endParaRPr>
          </a:p>
        </p:txBody>
      </p:sp>
      <p:sp>
        <p:nvSpPr>
          <p:cNvPr id="26" name="Rectangle 25"/>
          <p:cNvSpPr/>
          <p:nvPr/>
        </p:nvSpPr>
        <p:spPr>
          <a:xfrm>
            <a:off x="5403305" y="4806297"/>
            <a:ext cx="1296144" cy="720080"/>
          </a:xfrm>
          <a:prstGeom prst="rect">
            <a:avLst/>
          </a:prstGeom>
          <a:solidFill>
            <a:schemeClr val="bg1"/>
          </a:solidFill>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smtClean="0">
                <a:solidFill>
                  <a:schemeClr val="tx1"/>
                </a:solidFill>
                <a:latin typeface="Times New Roman" pitchFamily="18" charset="0"/>
                <a:cs typeface="Times New Roman" pitchFamily="18" charset="0"/>
              </a:rPr>
              <a:t>Init runs Script to start User Level Services</a:t>
            </a:r>
            <a:endParaRPr lang="en-US" sz="1200" dirty="0">
              <a:solidFill>
                <a:schemeClr val="tx1"/>
              </a:solidFill>
              <a:latin typeface="Times New Roman" pitchFamily="18" charset="0"/>
              <a:cs typeface="Times New Roman" pitchFamily="18" charset="0"/>
            </a:endParaRPr>
          </a:p>
        </p:txBody>
      </p:sp>
      <p:sp>
        <p:nvSpPr>
          <p:cNvPr id="35" name="Rectangle 34"/>
          <p:cNvSpPr/>
          <p:nvPr/>
        </p:nvSpPr>
        <p:spPr>
          <a:xfrm>
            <a:off x="6418544" y="4157901"/>
            <a:ext cx="972108" cy="479286"/>
          </a:xfrm>
          <a:prstGeom prst="rect">
            <a:avLst/>
          </a:prstGeom>
          <a:solidFill>
            <a:schemeClr val="bg1"/>
          </a:solidFill>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100" dirty="0" smtClean="0">
                <a:solidFill>
                  <a:schemeClr val="tx1"/>
                </a:solidFill>
                <a:latin typeface="Times New Roman" pitchFamily="18" charset="0"/>
                <a:cs typeface="Times New Roman" pitchFamily="18" charset="0"/>
              </a:rPr>
              <a:t>Init 3</a:t>
            </a:r>
          </a:p>
          <a:p>
            <a:pPr algn="ctr"/>
            <a:r>
              <a:rPr lang="en-US" sz="1100" dirty="0" smtClean="0">
                <a:solidFill>
                  <a:schemeClr val="tx1"/>
                </a:solidFill>
                <a:latin typeface="Times New Roman" pitchFamily="18" charset="0"/>
                <a:cs typeface="Times New Roman" pitchFamily="18" charset="0"/>
              </a:rPr>
              <a:t>Init 5</a:t>
            </a:r>
            <a:endParaRPr lang="en-US" sz="1100" dirty="0">
              <a:solidFill>
                <a:schemeClr val="tx1"/>
              </a:solidFill>
              <a:latin typeface="Times New Roman" pitchFamily="18" charset="0"/>
              <a:cs typeface="Times New Roman" pitchFamily="18" charset="0"/>
            </a:endParaRPr>
          </a:p>
        </p:txBody>
      </p:sp>
      <p:cxnSp>
        <p:nvCxnSpPr>
          <p:cNvPr id="30" name="Straight Arrow Connector 29"/>
          <p:cNvCxnSpPr/>
          <p:nvPr/>
        </p:nvCxnSpPr>
        <p:spPr>
          <a:xfrm>
            <a:off x="2068042" y="1322766"/>
            <a:ext cx="0" cy="504056"/>
          </a:xfrm>
          <a:prstGeom prst="straightConnector1">
            <a:avLst/>
          </a:prstGeom>
          <a:ln>
            <a:solidFill>
              <a:schemeClr val="tx2">
                <a:lumMod val="60000"/>
                <a:lumOff val="40000"/>
              </a:schemeClr>
            </a:solidFill>
            <a:tailEnd type="arrow"/>
          </a:ln>
        </p:spPr>
        <p:style>
          <a:lnRef idx="2">
            <a:schemeClr val="accent5"/>
          </a:lnRef>
          <a:fillRef idx="1">
            <a:schemeClr val="lt1"/>
          </a:fillRef>
          <a:effectRef idx="0">
            <a:schemeClr val="accent5"/>
          </a:effectRef>
          <a:fontRef idx="minor">
            <a:schemeClr val="dk1"/>
          </a:fontRef>
        </p:style>
      </p:cxnSp>
      <p:sp>
        <p:nvSpPr>
          <p:cNvPr id="31" name="Rectangle 30"/>
          <p:cNvSpPr/>
          <p:nvPr/>
        </p:nvSpPr>
        <p:spPr>
          <a:xfrm>
            <a:off x="1439652" y="980728"/>
            <a:ext cx="1296144" cy="360040"/>
          </a:xfrm>
          <a:prstGeom prst="rect">
            <a:avLst/>
          </a:prstGeom>
          <a:solidFill>
            <a:schemeClr val="bg1"/>
          </a:solidFill>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solidFill>
                  <a:schemeClr val="tx1"/>
                </a:solidFill>
                <a:latin typeface="Times New Roman" pitchFamily="18" charset="0"/>
                <a:cs typeface="Times New Roman" pitchFamily="18" charset="0"/>
              </a:rPr>
              <a:t>SMPS</a:t>
            </a:r>
          </a:p>
        </p:txBody>
      </p:sp>
      <p:cxnSp>
        <p:nvCxnSpPr>
          <p:cNvPr id="9" name="Straight Arrow Connector 8"/>
          <p:cNvCxnSpPr/>
          <p:nvPr/>
        </p:nvCxnSpPr>
        <p:spPr>
          <a:xfrm flipV="1">
            <a:off x="2728783" y="4631152"/>
            <a:ext cx="452729" cy="2715"/>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3181512" y="4489851"/>
            <a:ext cx="1296144" cy="360040"/>
          </a:xfrm>
          <a:prstGeom prst="rect">
            <a:avLst/>
          </a:prstGeom>
          <a:solidFill>
            <a:schemeClr val="bg1"/>
          </a:solidFill>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100" dirty="0" smtClean="0">
                <a:solidFill>
                  <a:schemeClr val="tx1"/>
                </a:solidFill>
                <a:latin typeface="Times New Roman" pitchFamily="18" charset="0"/>
                <a:cs typeface="Times New Roman" pitchFamily="18" charset="0"/>
              </a:rPr>
              <a:t>Drop into GRUB CMD Line</a:t>
            </a:r>
            <a:endParaRPr lang="en-US" sz="1100" dirty="0">
              <a:solidFill>
                <a:schemeClr val="tx1"/>
              </a:solidFill>
              <a:latin typeface="Times New Roman" pitchFamily="18" charset="0"/>
              <a:cs typeface="Times New Roman" pitchFamily="18" charset="0"/>
            </a:endParaRPr>
          </a:p>
        </p:txBody>
      </p:sp>
      <p:cxnSp>
        <p:nvCxnSpPr>
          <p:cNvPr id="49" name="Straight Arrow Connector 48"/>
          <p:cNvCxnSpPr/>
          <p:nvPr/>
        </p:nvCxnSpPr>
        <p:spPr>
          <a:xfrm flipV="1">
            <a:off x="2789802" y="2897422"/>
            <a:ext cx="452729" cy="2715"/>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3242531" y="2756121"/>
            <a:ext cx="1296144" cy="360040"/>
          </a:xfrm>
          <a:prstGeom prst="rect">
            <a:avLst/>
          </a:prstGeom>
          <a:solidFill>
            <a:schemeClr val="bg1"/>
          </a:solidFill>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100" dirty="0" smtClean="0">
                <a:solidFill>
                  <a:schemeClr val="tx1"/>
                </a:solidFill>
                <a:latin typeface="Times New Roman" pitchFamily="18" charset="0"/>
                <a:cs typeface="Times New Roman" pitchFamily="18" charset="0"/>
              </a:rPr>
              <a:t>BIOS reports missing OS</a:t>
            </a:r>
            <a:endParaRPr lang="en-US" sz="1100" dirty="0">
              <a:solidFill>
                <a:schemeClr val="tx1"/>
              </a:solidFill>
              <a:latin typeface="Times New Roman" pitchFamily="18" charset="0"/>
              <a:cs typeface="Times New Roman" pitchFamily="18" charset="0"/>
            </a:endParaRPr>
          </a:p>
        </p:txBody>
      </p:sp>
      <p:cxnSp>
        <p:nvCxnSpPr>
          <p:cNvPr id="51" name="Straight Arrow Connector 50"/>
          <p:cNvCxnSpPr/>
          <p:nvPr/>
        </p:nvCxnSpPr>
        <p:spPr>
          <a:xfrm flipV="1">
            <a:off x="2743319" y="3777121"/>
            <a:ext cx="452729" cy="2715"/>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3196048" y="3635820"/>
            <a:ext cx="1296144" cy="360040"/>
          </a:xfrm>
          <a:prstGeom prst="rect">
            <a:avLst/>
          </a:prstGeom>
          <a:solidFill>
            <a:schemeClr val="bg1"/>
          </a:solidFill>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100" dirty="0" smtClean="0">
                <a:solidFill>
                  <a:schemeClr val="tx1"/>
                </a:solidFill>
                <a:latin typeface="Times New Roman" pitchFamily="18" charset="0"/>
                <a:cs typeface="Times New Roman" pitchFamily="18" charset="0"/>
              </a:rPr>
              <a:t>‘GRUB’ Displayed</a:t>
            </a:r>
            <a:endParaRPr lang="en-US" sz="1100" dirty="0">
              <a:solidFill>
                <a:schemeClr val="tx1"/>
              </a:solidFill>
              <a:latin typeface="Times New Roman" pitchFamily="18" charset="0"/>
              <a:cs typeface="Times New Roman" pitchFamily="18" charset="0"/>
            </a:endParaRPr>
          </a:p>
        </p:txBody>
      </p:sp>
      <p:cxnSp>
        <p:nvCxnSpPr>
          <p:cNvPr id="53" name="Straight Arrow Connector 52"/>
          <p:cNvCxnSpPr/>
          <p:nvPr/>
        </p:nvCxnSpPr>
        <p:spPr>
          <a:xfrm flipV="1">
            <a:off x="6678234" y="1750881"/>
            <a:ext cx="452729" cy="2715"/>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7130963" y="1439600"/>
            <a:ext cx="1296144" cy="765265"/>
          </a:xfrm>
          <a:prstGeom prst="rect">
            <a:avLst/>
          </a:prstGeom>
          <a:solidFill>
            <a:schemeClr val="bg1"/>
          </a:solidFill>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smtClean="0">
                <a:solidFill>
                  <a:schemeClr val="tx1"/>
                </a:solidFill>
                <a:latin typeface="Times New Roman" pitchFamily="18" charset="0"/>
                <a:cs typeface="Times New Roman" pitchFamily="18" charset="0"/>
              </a:rPr>
              <a:t>GRUB Reports Error 15: File Not Found</a:t>
            </a:r>
            <a:endParaRPr lang="en-US" sz="1200" dirty="0">
              <a:solidFill>
                <a:schemeClr val="tx1"/>
              </a:solidFill>
              <a:latin typeface="Times New Roman" pitchFamily="18" charset="0"/>
              <a:cs typeface="Times New Roman" pitchFamily="18" charset="0"/>
            </a:endParaRPr>
          </a:p>
        </p:txBody>
      </p:sp>
      <p:cxnSp>
        <p:nvCxnSpPr>
          <p:cNvPr id="55" name="Straight Arrow Connector 54"/>
          <p:cNvCxnSpPr/>
          <p:nvPr/>
        </p:nvCxnSpPr>
        <p:spPr>
          <a:xfrm flipV="1">
            <a:off x="6678234" y="3147908"/>
            <a:ext cx="452729" cy="2715"/>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7130963" y="3006607"/>
            <a:ext cx="1296144" cy="360040"/>
          </a:xfrm>
          <a:prstGeom prst="rect">
            <a:avLst/>
          </a:prstGeom>
          <a:solidFill>
            <a:schemeClr val="bg1"/>
          </a:solidFill>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100" dirty="0" smtClean="0">
                <a:solidFill>
                  <a:schemeClr val="tx1"/>
                </a:solidFill>
                <a:latin typeface="Times New Roman" pitchFamily="18" charset="0"/>
                <a:cs typeface="Times New Roman" pitchFamily="18" charset="0"/>
              </a:rPr>
              <a:t>Kernel Reports Panic / Freezes</a:t>
            </a:r>
            <a:endParaRPr lang="en-US" sz="1100" dirty="0">
              <a:solidFill>
                <a:schemeClr val="tx1"/>
              </a:solidFill>
              <a:latin typeface="Times New Roman" pitchFamily="18" charset="0"/>
              <a:cs typeface="Times New Roman" pitchFamily="18" charset="0"/>
            </a:endParaRPr>
          </a:p>
        </p:txBody>
      </p:sp>
      <p:cxnSp>
        <p:nvCxnSpPr>
          <p:cNvPr id="59" name="Straight Arrow Connector 58"/>
          <p:cNvCxnSpPr/>
          <p:nvPr/>
        </p:nvCxnSpPr>
        <p:spPr>
          <a:xfrm flipV="1">
            <a:off x="6685758" y="3986830"/>
            <a:ext cx="452729" cy="2715"/>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7138487" y="3845529"/>
            <a:ext cx="1296144" cy="360040"/>
          </a:xfrm>
          <a:prstGeom prst="rect">
            <a:avLst/>
          </a:prstGeom>
          <a:solidFill>
            <a:schemeClr val="bg1"/>
          </a:solidFill>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100" dirty="0" smtClean="0">
                <a:solidFill>
                  <a:schemeClr val="tx1"/>
                </a:solidFill>
                <a:latin typeface="Times New Roman" pitchFamily="18" charset="0"/>
                <a:cs typeface="Times New Roman" pitchFamily="18" charset="0"/>
              </a:rPr>
              <a:t>Drop into root Shell</a:t>
            </a:r>
            <a:endParaRPr lang="en-US" sz="11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42640249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5991" y="404815"/>
            <a:ext cx="8262453" cy="431898"/>
          </a:xfrm>
        </p:spPr>
        <p:txBody>
          <a:bodyPr>
            <a:normAutofit/>
          </a:bodyPr>
          <a:lstStyle/>
          <a:p>
            <a:r>
              <a:rPr lang="en-US" sz="2400" b="1" dirty="0" smtClean="0">
                <a:solidFill>
                  <a:schemeClr val="tx1"/>
                </a:solidFill>
                <a:latin typeface="+mj-lt"/>
                <a:cs typeface="Times New Roman" pitchFamily="18" charset="0"/>
              </a:rPr>
              <a:t>Types of Shell</a:t>
            </a:r>
            <a:endParaRPr lang="en-IN" sz="2400" b="1" dirty="0">
              <a:solidFill>
                <a:schemeClr val="tx1"/>
              </a:solidFill>
              <a:latin typeface="+mj-lt"/>
              <a:cs typeface="Times New Roman" pitchFamily="18" charset="0"/>
            </a:endParaRPr>
          </a:p>
        </p:txBody>
      </p:sp>
      <p:sp>
        <p:nvSpPr>
          <p:cNvPr id="3" name="Content Placeholder 2"/>
          <p:cNvSpPr>
            <a:spLocks noGrp="1"/>
          </p:cNvSpPr>
          <p:nvPr>
            <p:ph idx="1"/>
          </p:nvPr>
        </p:nvSpPr>
        <p:spPr>
          <a:xfrm>
            <a:off x="323528" y="1124744"/>
            <a:ext cx="8528209" cy="5040313"/>
          </a:xfrm>
        </p:spPr>
        <p:txBody>
          <a:bodyPr>
            <a:normAutofit/>
          </a:bodyPr>
          <a:lstStyle/>
          <a:p>
            <a:pPr marL="342900" indent="-342900" fontAlgn="base">
              <a:buFont typeface="Arial" pitchFamily="34" charset="0"/>
              <a:buChar char="•"/>
            </a:pPr>
            <a:r>
              <a:rPr lang="en-US" sz="2000" b="1" dirty="0">
                <a:solidFill>
                  <a:schemeClr val="tx1"/>
                </a:solidFill>
                <a:latin typeface="+mj-lt"/>
                <a:cs typeface="Times New Roman" pitchFamily="18" charset="0"/>
              </a:rPr>
              <a:t>B </a:t>
            </a:r>
            <a:r>
              <a:rPr lang="en-US" sz="2000" b="1" dirty="0" smtClean="0">
                <a:solidFill>
                  <a:schemeClr val="tx1"/>
                </a:solidFill>
                <a:latin typeface="+mj-lt"/>
                <a:cs typeface="Times New Roman" pitchFamily="18" charset="0"/>
              </a:rPr>
              <a:t>shell (Bash) </a:t>
            </a:r>
            <a:r>
              <a:rPr lang="en-US" sz="2000" b="1" dirty="0">
                <a:solidFill>
                  <a:schemeClr val="tx1"/>
                </a:solidFill>
                <a:latin typeface="+mj-lt"/>
                <a:cs typeface="Times New Roman" pitchFamily="18" charset="0"/>
              </a:rPr>
              <a:t>-</a:t>
            </a:r>
            <a:r>
              <a:rPr lang="en-US" sz="2000" dirty="0">
                <a:solidFill>
                  <a:schemeClr val="tx1"/>
                </a:solidFill>
                <a:latin typeface="+mj-lt"/>
                <a:cs typeface="Times New Roman" pitchFamily="18" charset="0"/>
              </a:rPr>
              <a:t> /bin/</a:t>
            </a:r>
            <a:r>
              <a:rPr lang="en-US" sz="2000" dirty="0" err="1">
                <a:solidFill>
                  <a:schemeClr val="tx1"/>
                </a:solidFill>
                <a:latin typeface="+mj-lt"/>
                <a:cs typeface="Times New Roman" pitchFamily="18" charset="0"/>
              </a:rPr>
              <a:t>sh</a:t>
            </a:r>
            <a:r>
              <a:rPr lang="en-US" sz="2000" dirty="0">
                <a:solidFill>
                  <a:schemeClr val="tx1"/>
                </a:solidFill>
                <a:latin typeface="+mj-lt"/>
                <a:cs typeface="Times New Roman" pitchFamily="18" charset="0"/>
              </a:rPr>
              <a:t> – This is the default Unix shell for many Unix operating systems </a:t>
            </a:r>
            <a:r>
              <a:rPr lang="en-US" sz="2000" dirty="0" smtClean="0">
                <a:solidFill>
                  <a:schemeClr val="tx1"/>
                </a:solidFill>
                <a:latin typeface="+mj-lt"/>
                <a:cs typeface="Times New Roman" pitchFamily="18" charset="0"/>
              </a:rPr>
              <a:t>.</a:t>
            </a:r>
          </a:p>
          <a:p>
            <a:pPr fontAlgn="base"/>
            <a:endParaRPr lang="en-US" sz="2000" dirty="0" smtClean="0">
              <a:solidFill>
                <a:schemeClr val="tx1"/>
              </a:solidFill>
              <a:latin typeface="+mj-lt"/>
              <a:cs typeface="Times New Roman" pitchFamily="18" charset="0"/>
            </a:endParaRPr>
          </a:p>
          <a:p>
            <a:pPr marL="342900" indent="-342900" fontAlgn="base">
              <a:buFont typeface="Arial" pitchFamily="34" charset="0"/>
              <a:buChar char="•"/>
            </a:pPr>
            <a:r>
              <a:rPr lang="en-US" sz="2000" b="1" dirty="0" smtClean="0">
                <a:solidFill>
                  <a:schemeClr val="tx1"/>
                </a:solidFill>
                <a:latin typeface="+mj-lt"/>
                <a:cs typeface="Times New Roman" pitchFamily="18" charset="0"/>
              </a:rPr>
              <a:t>C-shell</a:t>
            </a:r>
            <a:r>
              <a:rPr lang="en-US" sz="2000" dirty="0">
                <a:solidFill>
                  <a:schemeClr val="tx1"/>
                </a:solidFill>
                <a:latin typeface="+mj-lt"/>
                <a:cs typeface="Times New Roman" pitchFamily="18" charset="0"/>
              </a:rPr>
              <a:t> /bin/</a:t>
            </a:r>
            <a:r>
              <a:rPr lang="en-US" sz="2000" dirty="0" err="1">
                <a:solidFill>
                  <a:schemeClr val="tx1"/>
                </a:solidFill>
                <a:latin typeface="+mj-lt"/>
                <a:cs typeface="Times New Roman" pitchFamily="18" charset="0"/>
              </a:rPr>
              <a:t>csh</a:t>
            </a:r>
            <a:r>
              <a:rPr lang="en-US" sz="2000" dirty="0">
                <a:solidFill>
                  <a:schemeClr val="tx1"/>
                </a:solidFill>
                <a:latin typeface="+mj-lt"/>
                <a:cs typeface="Times New Roman" pitchFamily="18" charset="0"/>
              </a:rPr>
              <a:t> was designed to provide the interactive features lacking in b shell such as job control and aliasing </a:t>
            </a:r>
            <a:r>
              <a:rPr lang="en-US" sz="2000" dirty="0" smtClean="0">
                <a:solidFill>
                  <a:schemeClr val="tx1"/>
                </a:solidFill>
                <a:latin typeface="+mj-lt"/>
                <a:cs typeface="Times New Roman" pitchFamily="18" charset="0"/>
              </a:rPr>
              <a:t>.</a:t>
            </a:r>
          </a:p>
          <a:p>
            <a:pPr fontAlgn="base"/>
            <a:endParaRPr lang="en-US" sz="2000" dirty="0">
              <a:solidFill>
                <a:schemeClr val="tx1"/>
              </a:solidFill>
              <a:latin typeface="+mj-lt"/>
              <a:cs typeface="Times New Roman" pitchFamily="18" charset="0"/>
            </a:endParaRPr>
          </a:p>
          <a:p>
            <a:pPr marL="342900" indent="-342900" fontAlgn="base">
              <a:buFont typeface="Arial" pitchFamily="34" charset="0"/>
              <a:buChar char="•"/>
            </a:pPr>
            <a:r>
              <a:rPr lang="en-US" sz="2000" b="1" dirty="0">
                <a:solidFill>
                  <a:schemeClr val="tx1"/>
                </a:solidFill>
                <a:latin typeface="+mj-lt"/>
                <a:cs typeface="Times New Roman" pitchFamily="18" charset="0"/>
              </a:rPr>
              <a:t>K shell</a:t>
            </a:r>
            <a:r>
              <a:rPr lang="en-US" sz="2000" dirty="0">
                <a:solidFill>
                  <a:schemeClr val="tx1"/>
                </a:solidFill>
                <a:latin typeface="+mj-lt"/>
                <a:cs typeface="Times New Roman" pitchFamily="18" charset="0"/>
              </a:rPr>
              <a:t> /bin/</a:t>
            </a:r>
            <a:r>
              <a:rPr lang="en-US" sz="2000" dirty="0" err="1">
                <a:solidFill>
                  <a:schemeClr val="tx1"/>
                </a:solidFill>
                <a:latin typeface="+mj-lt"/>
                <a:cs typeface="Times New Roman" pitchFamily="18" charset="0"/>
              </a:rPr>
              <a:t>ksh</a:t>
            </a:r>
            <a:r>
              <a:rPr lang="en-US" sz="2000" dirty="0">
                <a:solidFill>
                  <a:schemeClr val="tx1"/>
                </a:solidFill>
                <a:latin typeface="+mj-lt"/>
                <a:cs typeface="Times New Roman" pitchFamily="18" charset="0"/>
              </a:rPr>
              <a:t> – was created by David </a:t>
            </a:r>
            <a:r>
              <a:rPr lang="en-US" sz="2000" dirty="0" err="1">
                <a:solidFill>
                  <a:schemeClr val="tx1"/>
                </a:solidFill>
                <a:latin typeface="+mj-lt"/>
                <a:cs typeface="Times New Roman" pitchFamily="18" charset="0"/>
              </a:rPr>
              <a:t>Korn</a:t>
            </a:r>
            <a:r>
              <a:rPr lang="en-US" sz="2000" dirty="0">
                <a:solidFill>
                  <a:schemeClr val="tx1"/>
                </a:solidFill>
                <a:latin typeface="+mj-lt"/>
                <a:cs typeface="Times New Roman" pitchFamily="18" charset="0"/>
              </a:rPr>
              <a:t> and has features of both B shell and C shell along with some additional features </a:t>
            </a:r>
            <a:endParaRPr lang="en-US" sz="2000" dirty="0" smtClean="0">
              <a:solidFill>
                <a:schemeClr val="tx1"/>
              </a:solidFill>
              <a:latin typeface="+mj-lt"/>
              <a:cs typeface="Times New Roman" pitchFamily="18" charset="0"/>
            </a:endParaRPr>
          </a:p>
          <a:p>
            <a:pPr fontAlgn="base"/>
            <a:r>
              <a:rPr lang="en-US" sz="2000" dirty="0" smtClean="0">
                <a:solidFill>
                  <a:schemeClr val="tx1"/>
                </a:solidFill>
                <a:latin typeface="+mj-lt"/>
                <a:cs typeface="Times New Roman" pitchFamily="18" charset="0"/>
              </a:rPr>
              <a:t>.</a:t>
            </a:r>
            <a:endParaRPr lang="en-US" sz="2000" dirty="0">
              <a:solidFill>
                <a:schemeClr val="tx1"/>
              </a:solidFill>
              <a:latin typeface="+mj-lt"/>
              <a:cs typeface="Times New Roman" pitchFamily="18" charset="0"/>
            </a:endParaRPr>
          </a:p>
          <a:p>
            <a:pPr marL="342900" indent="-342900" fontAlgn="base">
              <a:buFont typeface="Arial" pitchFamily="34" charset="0"/>
              <a:buChar char="•"/>
            </a:pPr>
            <a:r>
              <a:rPr lang="en-US" sz="2000" b="1" dirty="0" smtClean="0">
                <a:solidFill>
                  <a:schemeClr val="tx1"/>
                </a:solidFill>
                <a:latin typeface="+mj-lt"/>
                <a:cs typeface="Times New Roman" pitchFamily="18" charset="0"/>
              </a:rPr>
              <a:t>Bash (Bourne again Shell)</a:t>
            </a:r>
            <a:r>
              <a:rPr lang="en-US" sz="2000" dirty="0">
                <a:solidFill>
                  <a:schemeClr val="tx1"/>
                </a:solidFill>
                <a:latin typeface="+mj-lt"/>
                <a:cs typeface="Times New Roman" pitchFamily="18" charset="0"/>
              </a:rPr>
              <a:t> </a:t>
            </a:r>
            <a:r>
              <a:rPr lang="en-US" sz="2000" dirty="0" smtClean="0">
                <a:solidFill>
                  <a:schemeClr val="tx1"/>
                </a:solidFill>
                <a:latin typeface="+mj-lt"/>
                <a:cs typeface="Times New Roman" pitchFamily="18" charset="0"/>
              </a:rPr>
              <a:t>–.</a:t>
            </a:r>
            <a:r>
              <a:rPr lang="en-US" sz="2000" dirty="0">
                <a:solidFill>
                  <a:schemeClr val="tx1"/>
                </a:solidFill>
                <a:latin typeface="+mj-lt"/>
                <a:cs typeface="Times New Roman" pitchFamily="18" charset="0"/>
              </a:rPr>
              <a:t>It is based on B shell language and has features of C and K shells</a:t>
            </a:r>
            <a:r>
              <a:rPr lang="en-US" sz="2000" dirty="0" smtClean="0">
                <a:solidFill>
                  <a:schemeClr val="tx1"/>
                </a:solidFill>
                <a:latin typeface="+mj-lt"/>
                <a:cs typeface="Times New Roman" pitchFamily="18" charset="0"/>
              </a:rPr>
              <a:t>.</a:t>
            </a:r>
          </a:p>
          <a:p>
            <a:pPr fontAlgn="base"/>
            <a:endParaRPr lang="en-US" sz="2000" dirty="0">
              <a:solidFill>
                <a:schemeClr val="tx1"/>
              </a:solidFill>
              <a:latin typeface="+mj-lt"/>
              <a:cs typeface="Times New Roman" pitchFamily="18" charset="0"/>
            </a:endParaRPr>
          </a:p>
          <a:p>
            <a:pPr marL="342900" indent="-342900" fontAlgn="base">
              <a:buFont typeface="Arial" pitchFamily="34" charset="0"/>
              <a:buChar char="•"/>
            </a:pPr>
            <a:r>
              <a:rPr lang="en-US" sz="2000" b="1" dirty="0" err="1">
                <a:solidFill>
                  <a:schemeClr val="tx1"/>
                </a:solidFill>
                <a:latin typeface="+mj-lt"/>
                <a:cs typeface="Times New Roman" pitchFamily="18" charset="0"/>
              </a:rPr>
              <a:t>tcsh</a:t>
            </a:r>
            <a:r>
              <a:rPr lang="en-US" sz="2000" b="1" dirty="0">
                <a:solidFill>
                  <a:schemeClr val="tx1"/>
                </a:solidFill>
                <a:latin typeface="+mj-lt"/>
                <a:cs typeface="Times New Roman" pitchFamily="18" charset="0"/>
              </a:rPr>
              <a:t> </a:t>
            </a:r>
            <a:r>
              <a:rPr lang="en-US" sz="2000" b="1" dirty="0" smtClean="0">
                <a:solidFill>
                  <a:schemeClr val="tx1"/>
                </a:solidFill>
                <a:latin typeface="+mj-lt"/>
                <a:cs typeface="Times New Roman" pitchFamily="18" charset="0"/>
              </a:rPr>
              <a:t>(</a:t>
            </a:r>
            <a:r>
              <a:rPr lang="en-US" sz="2000" b="1" dirty="0" err="1" smtClean="0">
                <a:solidFill>
                  <a:schemeClr val="tx1"/>
                </a:solidFill>
                <a:latin typeface="+mj-lt"/>
                <a:cs typeface="Times New Roman" pitchFamily="18" charset="0"/>
              </a:rPr>
              <a:t>Tenex</a:t>
            </a:r>
            <a:r>
              <a:rPr lang="en-US" sz="2000" b="1" dirty="0" smtClean="0">
                <a:solidFill>
                  <a:schemeClr val="tx1"/>
                </a:solidFill>
                <a:latin typeface="+mj-lt"/>
                <a:cs typeface="Times New Roman" pitchFamily="18" charset="0"/>
              </a:rPr>
              <a:t> C Shell): </a:t>
            </a:r>
            <a:r>
              <a:rPr lang="en-US" sz="2000" dirty="0" smtClean="0">
                <a:solidFill>
                  <a:schemeClr val="tx1"/>
                </a:solidFill>
                <a:latin typeface="+mj-lt"/>
                <a:cs typeface="Times New Roman" pitchFamily="18" charset="0"/>
              </a:rPr>
              <a:t>Essentially </a:t>
            </a:r>
            <a:r>
              <a:rPr lang="en-US" sz="2000" dirty="0">
                <a:solidFill>
                  <a:schemeClr val="tx1"/>
                </a:solidFill>
                <a:latin typeface="+mj-lt"/>
                <a:cs typeface="Times New Roman" pitchFamily="18" charset="0"/>
              </a:rPr>
              <a:t>it is C shell with programmable command line completion, command-line editing, and a few other features</a:t>
            </a:r>
            <a:r>
              <a:rPr lang="en-US" sz="2000" dirty="0" smtClean="0">
                <a:solidFill>
                  <a:schemeClr val="tx1"/>
                </a:solidFill>
                <a:latin typeface="+mj-lt"/>
                <a:cs typeface="Times New Roman" pitchFamily="18" charset="0"/>
              </a:rPr>
              <a:t>.</a:t>
            </a:r>
          </a:p>
          <a:p>
            <a:pPr fontAlgn="base"/>
            <a:endParaRPr lang="en-US" sz="2000" dirty="0">
              <a:solidFill>
                <a:schemeClr val="tx1"/>
              </a:solidFill>
              <a:latin typeface="+mj-lt"/>
              <a:cs typeface="Times New Roman" pitchFamily="18" charset="0"/>
            </a:endParaRPr>
          </a:p>
          <a:p>
            <a:pPr marL="342900" indent="-342900" fontAlgn="base">
              <a:buFont typeface="Arial" pitchFamily="34" charset="0"/>
              <a:buChar char="•"/>
            </a:pPr>
            <a:r>
              <a:rPr lang="en-US" sz="2000" b="1" dirty="0" err="1" smtClean="0">
                <a:solidFill>
                  <a:schemeClr val="tx1"/>
                </a:solidFill>
                <a:latin typeface="+mj-lt"/>
                <a:cs typeface="Times New Roman" pitchFamily="18" charset="0"/>
              </a:rPr>
              <a:t>Zsh</a:t>
            </a:r>
            <a:r>
              <a:rPr lang="en-US" sz="2000" b="1" dirty="0" smtClean="0">
                <a:solidFill>
                  <a:schemeClr val="tx1"/>
                </a:solidFill>
                <a:latin typeface="+mj-lt"/>
                <a:cs typeface="Times New Roman" pitchFamily="18" charset="0"/>
              </a:rPr>
              <a:t> (Z Shell)</a:t>
            </a:r>
            <a:r>
              <a:rPr lang="en-US" sz="2000" b="1" dirty="0">
                <a:solidFill>
                  <a:schemeClr val="tx1"/>
                </a:solidFill>
                <a:latin typeface="+mj-lt"/>
                <a:cs typeface="Times New Roman" pitchFamily="18" charset="0"/>
              </a:rPr>
              <a:t> </a:t>
            </a:r>
            <a:r>
              <a:rPr lang="en-US" sz="2000" dirty="0">
                <a:solidFill>
                  <a:schemeClr val="tx1"/>
                </a:solidFill>
                <a:latin typeface="+mj-lt"/>
                <a:cs typeface="Times New Roman" pitchFamily="18" charset="0"/>
              </a:rPr>
              <a:t>is a shell designed for interactive use and it has many of the useful features of bash, </a:t>
            </a:r>
            <a:r>
              <a:rPr lang="en-US" sz="2000" dirty="0" err="1">
                <a:solidFill>
                  <a:schemeClr val="tx1"/>
                </a:solidFill>
                <a:latin typeface="+mj-lt"/>
                <a:cs typeface="Times New Roman" pitchFamily="18" charset="0"/>
              </a:rPr>
              <a:t>ksh</a:t>
            </a:r>
            <a:r>
              <a:rPr lang="en-US" sz="2000" dirty="0">
                <a:solidFill>
                  <a:schemeClr val="tx1"/>
                </a:solidFill>
                <a:latin typeface="+mj-lt"/>
                <a:cs typeface="Times New Roman" pitchFamily="18" charset="0"/>
              </a:rPr>
              <a:t>, and </a:t>
            </a:r>
            <a:r>
              <a:rPr lang="en-US" sz="2000" dirty="0" err="1">
                <a:solidFill>
                  <a:schemeClr val="tx1"/>
                </a:solidFill>
                <a:latin typeface="+mj-lt"/>
                <a:cs typeface="Times New Roman" pitchFamily="18" charset="0"/>
              </a:rPr>
              <a:t>tcsh</a:t>
            </a:r>
            <a:r>
              <a:rPr lang="en-US" sz="2000" dirty="0">
                <a:solidFill>
                  <a:schemeClr val="tx1"/>
                </a:solidFill>
                <a:latin typeface="+mj-lt"/>
                <a:cs typeface="Times New Roman" pitchFamily="18" charset="0"/>
              </a:rPr>
              <a:t> along with many new features.</a:t>
            </a:r>
          </a:p>
          <a:p>
            <a:pPr marL="342900" indent="-342900">
              <a:buFont typeface="Arial" pitchFamily="34" charset="0"/>
              <a:buChar char="•"/>
            </a:pPr>
            <a:endParaRPr lang="en-IN" sz="2000" dirty="0">
              <a:solidFill>
                <a:schemeClr val="tx1"/>
              </a:solidFill>
              <a:latin typeface="+mj-lt"/>
              <a:cs typeface="Times New Roman" pitchFamily="18" charset="0"/>
            </a:endParaRPr>
          </a:p>
        </p:txBody>
      </p:sp>
    </p:spTree>
    <p:extLst>
      <p:ext uri="{BB962C8B-B14F-4D97-AF65-F5344CB8AC3E}">
        <p14:creationId xmlns:p14="http://schemas.microsoft.com/office/powerpoint/2010/main" val="39217549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BC219B-FF0C-4799-917D-7A7CA2CDF2C9}"/>
              </a:ext>
            </a:extLst>
          </p:cNvPr>
          <p:cNvSpPr>
            <a:spLocks noGrp="1"/>
          </p:cNvSpPr>
          <p:nvPr>
            <p:ph type="title"/>
          </p:nvPr>
        </p:nvSpPr>
        <p:spPr/>
        <p:txBody>
          <a:bodyPr>
            <a:normAutofit/>
          </a:bodyPr>
          <a:lstStyle/>
          <a:p>
            <a:r>
              <a:rPr lang="en-US" sz="2400" b="1" dirty="0" smtClean="0">
                <a:solidFill>
                  <a:schemeClr val="tx1"/>
                </a:solidFill>
                <a:latin typeface="+mj-lt"/>
                <a:cs typeface="Times New Roman" pitchFamily="18" charset="0"/>
              </a:rPr>
              <a:t>Input Devices</a:t>
            </a:r>
            <a:endParaRPr lang="en-US" sz="2400" b="1" dirty="0">
              <a:solidFill>
                <a:schemeClr val="tx1"/>
              </a:solidFill>
              <a:latin typeface="+mj-lt"/>
              <a:cs typeface="Times New Roman" pitchFamily="18" charset="0"/>
            </a:endParaRPr>
          </a:p>
        </p:txBody>
      </p:sp>
      <p:graphicFrame>
        <p:nvGraphicFramePr>
          <p:cNvPr id="4" name="Content Placeholder 3">
            <a:extLst>
              <a:ext uri="{FF2B5EF4-FFF2-40B4-BE49-F238E27FC236}">
                <a16:creationId xmlns:a16="http://schemas.microsoft.com/office/drawing/2014/main" xmlns="" id="{BC072AA7-AE0E-4471-8B6D-92828EDC22F0}"/>
              </a:ext>
            </a:extLst>
          </p:cNvPr>
          <p:cNvGraphicFramePr>
            <a:graphicFrameLocks noGrp="1"/>
          </p:cNvGraphicFramePr>
          <p:nvPr>
            <p:ph idx="1"/>
            <p:extLst>
              <p:ext uri="{D42A27DB-BD31-4B8C-83A1-F6EECF244321}">
                <p14:modId xmlns:p14="http://schemas.microsoft.com/office/powerpoint/2010/main" val="2281601188"/>
              </p:ext>
            </p:extLst>
          </p:nvPr>
        </p:nvGraphicFramePr>
        <p:xfrm>
          <a:off x="516668" y="1412776"/>
          <a:ext cx="8375812" cy="4896544"/>
        </p:xfrm>
        <a:graphic>
          <a:graphicData uri="http://schemas.openxmlformats.org/drawingml/2006/table">
            <a:tbl>
              <a:tblPr>
                <a:tableStyleId>{22838BEF-8BB2-4498-84A7-C5851F593DF1}</a:tableStyleId>
              </a:tblPr>
              <a:tblGrid>
                <a:gridCol w="2831327">
                  <a:extLst>
                    <a:ext uri="{9D8B030D-6E8A-4147-A177-3AD203B41FA5}">
                      <a16:colId xmlns:a16="http://schemas.microsoft.com/office/drawing/2014/main" xmlns="" val="4166807476"/>
                    </a:ext>
                  </a:extLst>
                </a:gridCol>
                <a:gridCol w="2831327">
                  <a:extLst>
                    <a:ext uri="{9D8B030D-6E8A-4147-A177-3AD203B41FA5}">
                      <a16:colId xmlns:a16="http://schemas.microsoft.com/office/drawing/2014/main" xmlns="" val="524549907"/>
                    </a:ext>
                  </a:extLst>
                </a:gridCol>
                <a:gridCol w="2713158">
                  <a:extLst>
                    <a:ext uri="{9D8B030D-6E8A-4147-A177-3AD203B41FA5}">
                      <a16:colId xmlns:a16="http://schemas.microsoft.com/office/drawing/2014/main" xmlns="" val="103243303"/>
                    </a:ext>
                  </a:extLst>
                </a:gridCol>
              </a:tblGrid>
              <a:tr h="448603">
                <a:tc>
                  <a:txBody>
                    <a:bodyPr/>
                    <a:lstStyle/>
                    <a:p>
                      <a:pPr marL="0" marR="0" lvl="0" indent="0" algn="ctr" defTabSz="914342" rtl="0" eaLnBrk="1" fontAlgn="auto" latinLnBrk="0" hangingPunct="1">
                        <a:lnSpc>
                          <a:spcPct val="100000"/>
                        </a:lnSpc>
                        <a:spcBef>
                          <a:spcPts val="0"/>
                        </a:spcBef>
                        <a:spcAft>
                          <a:spcPts val="0"/>
                        </a:spcAft>
                        <a:buClrTx/>
                        <a:buSzTx/>
                        <a:buFontTx/>
                        <a:buNone/>
                        <a:tabLst/>
                        <a:defRPr/>
                      </a:pPr>
                      <a:r>
                        <a:rPr lang="en-US" sz="1800" b="1" u="none" dirty="0"/>
                        <a:t>Keyboards</a:t>
                      </a:r>
                      <a:endParaRPr lang="en-US" sz="1800" b="1" u="none" dirty="0">
                        <a:solidFill>
                          <a:schemeClr val="tx2">
                            <a:lumMod val="50000"/>
                          </a:schemeClr>
                        </a:solidFill>
                      </a:endParaRPr>
                    </a:p>
                  </a:txBody>
                  <a:tcPr/>
                </a:tc>
                <a:tc>
                  <a:txBody>
                    <a:bodyPr/>
                    <a:lstStyle/>
                    <a:p>
                      <a:pPr marL="0" marR="0" lvl="0" indent="0" algn="ctr" defTabSz="914342" rtl="0" eaLnBrk="1" fontAlgn="auto" latinLnBrk="0" hangingPunct="1">
                        <a:lnSpc>
                          <a:spcPct val="100000"/>
                        </a:lnSpc>
                        <a:spcBef>
                          <a:spcPts val="0"/>
                        </a:spcBef>
                        <a:spcAft>
                          <a:spcPts val="0"/>
                        </a:spcAft>
                        <a:buClrTx/>
                        <a:buSzTx/>
                        <a:buFontTx/>
                        <a:buNone/>
                        <a:tabLst/>
                        <a:defRPr/>
                      </a:pPr>
                      <a:r>
                        <a:rPr lang="en-US" sz="1800" b="1" u="none" dirty="0"/>
                        <a:t>Mouse</a:t>
                      </a:r>
                      <a:endParaRPr lang="en-US" sz="1800" b="1" u="none" dirty="0">
                        <a:solidFill>
                          <a:schemeClr val="tx2">
                            <a:lumMod val="50000"/>
                          </a:schemeClr>
                        </a:solidFill>
                      </a:endParaRPr>
                    </a:p>
                  </a:txBody>
                  <a:tcPr/>
                </a:tc>
                <a:tc>
                  <a:txBody>
                    <a:bodyPr/>
                    <a:lstStyle/>
                    <a:p>
                      <a:pPr marL="0" marR="0" lvl="0" indent="0" algn="ctr" defTabSz="914342" rtl="0" eaLnBrk="1" fontAlgn="auto" latinLnBrk="0" hangingPunct="1">
                        <a:lnSpc>
                          <a:spcPct val="100000"/>
                        </a:lnSpc>
                        <a:spcBef>
                          <a:spcPts val="0"/>
                        </a:spcBef>
                        <a:spcAft>
                          <a:spcPts val="0"/>
                        </a:spcAft>
                        <a:buClrTx/>
                        <a:buSzTx/>
                        <a:buFontTx/>
                        <a:buNone/>
                        <a:tabLst/>
                        <a:defRPr/>
                      </a:pPr>
                      <a:r>
                        <a:rPr lang="en-US" sz="1800" b="1" u="none" dirty="0"/>
                        <a:t>Scanners</a:t>
                      </a:r>
                      <a:endParaRPr lang="en-US" sz="1800" b="1" u="none" dirty="0">
                        <a:solidFill>
                          <a:schemeClr val="tx2">
                            <a:lumMod val="50000"/>
                          </a:schemeClr>
                        </a:solidFill>
                      </a:endParaRPr>
                    </a:p>
                  </a:txBody>
                  <a:tcPr/>
                </a:tc>
                <a:extLst>
                  <a:ext uri="{0D108BD9-81ED-4DB2-BD59-A6C34878D82A}">
                    <a16:rowId xmlns:a16="http://schemas.microsoft.com/office/drawing/2014/main" xmlns="" val="2082183582"/>
                  </a:ext>
                </a:extLst>
              </a:tr>
              <a:tr h="2182740">
                <a:tc>
                  <a:txBody>
                    <a:bodyPr/>
                    <a:lstStyle/>
                    <a:p>
                      <a:pPr marL="0" marR="0" lvl="0" indent="0" algn="l" defTabSz="914342" rtl="0" eaLnBrk="1" fontAlgn="auto" latinLnBrk="0" hangingPunct="1">
                        <a:lnSpc>
                          <a:spcPct val="100000"/>
                        </a:lnSpc>
                        <a:spcBef>
                          <a:spcPts val="0"/>
                        </a:spcBef>
                        <a:spcAft>
                          <a:spcPts val="0"/>
                        </a:spcAft>
                        <a:buClrTx/>
                        <a:buSzTx/>
                        <a:buFontTx/>
                        <a:buNone/>
                        <a:tabLst/>
                        <a:defRPr/>
                      </a:pPr>
                      <a:r>
                        <a:rPr lang="en-US" dirty="0"/>
                        <a:t>1.Mechanical Keyboard</a:t>
                      </a:r>
                    </a:p>
                    <a:p>
                      <a:endParaRPr lang="en-US" dirty="0"/>
                    </a:p>
                  </a:txBody>
                  <a:tcPr/>
                </a:tc>
                <a:tc>
                  <a:txBody>
                    <a:bodyPr/>
                    <a:lstStyle/>
                    <a:p>
                      <a:pPr marL="0" marR="0" lvl="0" indent="0" algn="l" defTabSz="914342" rtl="0" eaLnBrk="1" fontAlgn="auto" latinLnBrk="0" hangingPunct="1">
                        <a:lnSpc>
                          <a:spcPct val="100000"/>
                        </a:lnSpc>
                        <a:spcBef>
                          <a:spcPts val="0"/>
                        </a:spcBef>
                        <a:spcAft>
                          <a:spcPts val="0"/>
                        </a:spcAft>
                        <a:buClrTx/>
                        <a:buSzTx/>
                        <a:buFontTx/>
                        <a:buNone/>
                        <a:tabLst/>
                        <a:defRPr/>
                      </a:pPr>
                      <a:r>
                        <a:rPr lang="en-US" sz="1800" dirty="0"/>
                        <a:t>1.Mechanical mouse</a:t>
                      </a:r>
                    </a:p>
                    <a:p>
                      <a:endParaRPr lang="en-US" dirty="0"/>
                    </a:p>
                  </a:txBody>
                  <a:tcPr/>
                </a:tc>
                <a:tc rowSpan="2">
                  <a:txBody>
                    <a:bodyPr/>
                    <a:lstStyle/>
                    <a:p>
                      <a:pPr marL="0" marR="0" lvl="0" indent="0" algn="l" defTabSz="914342" rtl="0" eaLnBrk="1" fontAlgn="auto" latinLnBrk="0" hangingPunct="1">
                        <a:lnSpc>
                          <a:spcPct val="100000"/>
                        </a:lnSpc>
                        <a:spcBef>
                          <a:spcPts val="0"/>
                        </a:spcBef>
                        <a:spcAft>
                          <a:spcPts val="0"/>
                        </a:spcAft>
                        <a:buClrTx/>
                        <a:buSzTx/>
                        <a:buFontTx/>
                        <a:buNone/>
                        <a:tabLst/>
                        <a:defRPr/>
                      </a:pPr>
                      <a:r>
                        <a:rPr lang="en-US" sz="1800" dirty="0">
                          <a:solidFill>
                            <a:schemeClr val="tx2">
                              <a:lumMod val="50000"/>
                            </a:schemeClr>
                          </a:solidFill>
                        </a:rPr>
                        <a:t>1.Flatbed scanner</a:t>
                      </a:r>
                    </a:p>
                    <a:p>
                      <a:endParaRPr lang="en-US" dirty="0"/>
                    </a:p>
                  </a:txBody>
                  <a:tcPr/>
                </a:tc>
                <a:extLst>
                  <a:ext uri="{0D108BD9-81ED-4DB2-BD59-A6C34878D82A}">
                    <a16:rowId xmlns:a16="http://schemas.microsoft.com/office/drawing/2014/main" xmlns="" val="3379753602"/>
                  </a:ext>
                </a:extLst>
              </a:tr>
              <a:tr h="760959">
                <a:tc rowSpan="4">
                  <a:txBody>
                    <a:bodyPr/>
                    <a:lstStyle/>
                    <a:p>
                      <a:r>
                        <a:rPr lang="en-US" dirty="0"/>
                        <a:t>2. Membrane Keyboard</a:t>
                      </a:r>
                    </a:p>
                    <a:p>
                      <a:endParaRPr lang="en-US" dirty="0"/>
                    </a:p>
                  </a:txBody>
                  <a:tcPr/>
                </a:tc>
                <a:tc rowSpan="4">
                  <a:txBody>
                    <a:bodyPr/>
                    <a:lstStyle/>
                    <a:p>
                      <a:r>
                        <a:rPr lang="en-US" dirty="0"/>
                        <a:t>2. Optical Mouse</a:t>
                      </a:r>
                    </a:p>
                    <a:p>
                      <a:endParaRPr lang="en-US" dirty="0"/>
                    </a:p>
                  </a:txBody>
                  <a:tcPr/>
                </a:tc>
                <a:tc vMerge="1">
                  <a:txBody>
                    <a:bodyPr/>
                    <a:lstStyle/>
                    <a:p>
                      <a:endParaRPr lang="en-US" dirty="0"/>
                    </a:p>
                  </a:txBody>
                  <a:tcPr/>
                </a:tc>
                <a:extLst>
                  <a:ext uri="{0D108BD9-81ED-4DB2-BD59-A6C34878D82A}">
                    <a16:rowId xmlns:a16="http://schemas.microsoft.com/office/drawing/2014/main" xmlns="" val="2803332513"/>
                  </a:ext>
                </a:extLst>
              </a:tr>
              <a:tr h="505236">
                <a:tc vMerge="1">
                  <a:txBody>
                    <a:bodyPr/>
                    <a:lstStyle/>
                    <a:p>
                      <a:endParaRPr lang="en-US"/>
                    </a:p>
                  </a:txBody>
                  <a:tcPr/>
                </a:tc>
                <a:tc vMerge="1">
                  <a:txBody>
                    <a:bodyPr/>
                    <a:lstStyle/>
                    <a:p>
                      <a:endParaRPr lang="en-US"/>
                    </a:p>
                  </a:txBody>
                  <a:tcPr/>
                </a:tc>
                <a:tc>
                  <a:txBody>
                    <a:bodyPr/>
                    <a:lstStyle/>
                    <a:p>
                      <a:r>
                        <a:rPr lang="en-US" dirty="0"/>
                        <a:t>2.Sheetfed Scanner</a:t>
                      </a:r>
                    </a:p>
                  </a:txBody>
                  <a:tcPr/>
                </a:tc>
                <a:extLst>
                  <a:ext uri="{0D108BD9-81ED-4DB2-BD59-A6C34878D82A}">
                    <a16:rowId xmlns:a16="http://schemas.microsoft.com/office/drawing/2014/main" xmlns="" val="3639096333"/>
                  </a:ext>
                </a:extLst>
              </a:tr>
              <a:tr h="505236">
                <a:tc vMerge="1">
                  <a:txBody>
                    <a:bodyPr/>
                    <a:lstStyle/>
                    <a:p>
                      <a:endParaRPr lang="en-US"/>
                    </a:p>
                  </a:txBody>
                  <a:tcPr/>
                </a:tc>
                <a:tc vMerge="1">
                  <a:txBody>
                    <a:bodyPr/>
                    <a:lstStyle/>
                    <a:p>
                      <a:endParaRPr lang="en-US"/>
                    </a:p>
                  </a:txBody>
                  <a:tcPr/>
                </a:tc>
                <a:tc>
                  <a:txBody>
                    <a:bodyPr/>
                    <a:lstStyle/>
                    <a:p>
                      <a:r>
                        <a:rPr lang="en-US" dirty="0"/>
                        <a:t>3.Handheld Scanner</a:t>
                      </a:r>
                    </a:p>
                  </a:txBody>
                  <a:tcPr/>
                </a:tc>
                <a:extLst>
                  <a:ext uri="{0D108BD9-81ED-4DB2-BD59-A6C34878D82A}">
                    <a16:rowId xmlns:a16="http://schemas.microsoft.com/office/drawing/2014/main" xmlns="" val="535940270"/>
                  </a:ext>
                </a:extLst>
              </a:tr>
              <a:tr h="493770">
                <a:tc vMerge="1">
                  <a:txBody>
                    <a:bodyPr/>
                    <a:lstStyle/>
                    <a:p>
                      <a:endParaRPr lang="en-US"/>
                    </a:p>
                  </a:txBody>
                  <a:tcPr/>
                </a:tc>
                <a:tc vMerge="1">
                  <a:txBody>
                    <a:bodyPr/>
                    <a:lstStyle/>
                    <a:p>
                      <a:endParaRPr lang="en-US"/>
                    </a:p>
                  </a:txBody>
                  <a:tcPr/>
                </a:tc>
                <a:tc>
                  <a:txBody>
                    <a:bodyPr/>
                    <a:lstStyle/>
                    <a:p>
                      <a:r>
                        <a:rPr lang="en-US" dirty="0"/>
                        <a:t>4.Drum Scanner</a:t>
                      </a:r>
                    </a:p>
                  </a:txBody>
                  <a:tcPr/>
                </a:tc>
                <a:extLst>
                  <a:ext uri="{0D108BD9-81ED-4DB2-BD59-A6C34878D82A}">
                    <a16:rowId xmlns:a16="http://schemas.microsoft.com/office/drawing/2014/main" xmlns="" val="196339050"/>
                  </a:ext>
                </a:extLst>
              </a:tr>
            </a:tbl>
          </a:graphicData>
        </a:graphic>
      </p:graphicFrame>
      <p:pic>
        <p:nvPicPr>
          <p:cNvPr id="8" name="Picture 2" descr="http://thewindowsclub.thewindowsclubco.netdna-cdn.com/wp-content/uploads/2012/09/scissor-switch-keyboards.jpg">
            <a:extLst>
              <a:ext uri="{FF2B5EF4-FFF2-40B4-BE49-F238E27FC236}">
                <a16:creationId xmlns:a16="http://schemas.microsoft.com/office/drawing/2014/main" xmlns="" id="{E65A7A97-CBEB-4D34-815B-2180F6F648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730" y="2276872"/>
            <a:ext cx="2167094" cy="167020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xmlns="" id="{15823D26-DD87-492F-84DD-86DB5E124E44}"/>
              </a:ext>
            </a:extLst>
          </p:cNvPr>
          <p:cNvPicPr>
            <a:picLocks noChangeAspect="1"/>
          </p:cNvPicPr>
          <p:nvPr/>
        </p:nvPicPr>
        <p:blipFill>
          <a:blip r:embed="rId3"/>
          <a:stretch>
            <a:fillRect/>
          </a:stretch>
        </p:blipFill>
        <p:spPr>
          <a:xfrm>
            <a:off x="713208" y="4509120"/>
            <a:ext cx="2490640" cy="1673006"/>
          </a:xfrm>
          <a:prstGeom prst="rect">
            <a:avLst/>
          </a:prstGeom>
        </p:spPr>
      </p:pic>
      <p:pic>
        <p:nvPicPr>
          <p:cNvPr id="10" name="Picture 9">
            <a:extLst>
              <a:ext uri="{FF2B5EF4-FFF2-40B4-BE49-F238E27FC236}">
                <a16:creationId xmlns:a16="http://schemas.microsoft.com/office/drawing/2014/main" xmlns="" id="{1A83BC4B-74B3-4D8C-B57D-9E6262AFB2F2}"/>
              </a:ext>
            </a:extLst>
          </p:cNvPr>
          <p:cNvPicPr>
            <a:picLocks noChangeAspect="1"/>
          </p:cNvPicPr>
          <p:nvPr/>
        </p:nvPicPr>
        <p:blipFill>
          <a:blip r:embed="rId4"/>
          <a:stretch>
            <a:fillRect/>
          </a:stretch>
        </p:blipFill>
        <p:spPr>
          <a:xfrm>
            <a:off x="3636815" y="2204864"/>
            <a:ext cx="2231329" cy="1670202"/>
          </a:xfrm>
          <a:prstGeom prst="rect">
            <a:avLst/>
          </a:prstGeom>
        </p:spPr>
      </p:pic>
      <p:pic>
        <p:nvPicPr>
          <p:cNvPr id="11" name="Picture 10">
            <a:extLst>
              <a:ext uri="{FF2B5EF4-FFF2-40B4-BE49-F238E27FC236}">
                <a16:creationId xmlns:a16="http://schemas.microsoft.com/office/drawing/2014/main" xmlns="" id="{391D7384-29EB-4EB7-AE35-4EAE8374CACE}"/>
              </a:ext>
            </a:extLst>
          </p:cNvPr>
          <p:cNvPicPr>
            <a:picLocks noChangeAspect="1"/>
          </p:cNvPicPr>
          <p:nvPr/>
        </p:nvPicPr>
        <p:blipFill>
          <a:blip r:embed="rId5"/>
          <a:stretch>
            <a:fillRect/>
          </a:stretch>
        </p:blipFill>
        <p:spPr>
          <a:xfrm>
            <a:off x="3707904" y="4420290"/>
            <a:ext cx="2145978" cy="1673006"/>
          </a:xfrm>
          <a:prstGeom prst="rect">
            <a:avLst/>
          </a:prstGeom>
        </p:spPr>
      </p:pic>
      <p:pic>
        <p:nvPicPr>
          <p:cNvPr id="12" name="Picture 11">
            <a:extLst>
              <a:ext uri="{FF2B5EF4-FFF2-40B4-BE49-F238E27FC236}">
                <a16:creationId xmlns:a16="http://schemas.microsoft.com/office/drawing/2014/main" xmlns="" id="{D5C3F45D-6D91-4E99-BBB7-02E87DB9400E}"/>
              </a:ext>
            </a:extLst>
          </p:cNvPr>
          <p:cNvPicPr>
            <a:picLocks noChangeAspect="1"/>
          </p:cNvPicPr>
          <p:nvPr/>
        </p:nvPicPr>
        <p:blipFill>
          <a:blip r:embed="rId6"/>
          <a:stretch>
            <a:fillRect/>
          </a:stretch>
        </p:blipFill>
        <p:spPr>
          <a:xfrm>
            <a:off x="6372200" y="2204864"/>
            <a:ext cx="2371550" cy="2462997"/>
          </a:xfrm>
          <a:prstGeom prst="rect">
            <a:avLst/>
          </a:prstGeom>
        </p:spPr>
      </p:pic>
    </p:spTree>
    <p:extLst>
      <p:ext uri="{BB962C8B-B14F-4D97-AF65-F5344CB8AC3E}">
        <p14:creationId xmlns:p14="http://schemas.microsoft.com/office/powerpoint/2010/main" val="11136473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r>
              <a:rPr lang="en-US" sz="2400" b="1" dirty="0" smtClean="0">
                <a:solidFill>
                  <a:schemeClr val="tx1"/>
                </a:solidFill>
              </a:rPr>
              <a:t>Process Management</a:t>
            </a:r>
            <a:endParaRPr lang="en-US" sz="2400" b="1"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467544" y="980728"/>
            <a:ext cx="8229600" cy="5135563"/>
          </a:xfrm>
        </p:spPr>
        <p:txBody>
          <a:bodyPr>
            <a:noAutofit/>
          </a:bodyPr>
          <a:lstStyle/>
          <a:p>
            <a:pPr lvl="0" algn="just"/>
            <a:r>
              <a:rPr lang="en-US" sz="2000" dirty="0">
                <a:solidFill>
                  <a:schemeClr val="tx1"/>
                </a:solidFill>
                <a:latin typeface="+mj-lt"/>
                <a:ea typeface="Verdana" panose="020B0604030504040204" pitchFamily="34" charset="0"/>
                <a:cs typeface="Times New Roman" pitchFamily="18" charset="0"/>
              </a:rPr>
              <a:t>A process is a sequence of instruction in execution</a:t>
            </a:r>
            <a:r>
              <a:rPr lang="en-US" sz="2000" dirty="0" smtClean="0">
                <a:solidFill>
                  <a:schemeClr val="tx1"/>
                </a:solidFill>
                <a:latin typeface="+mj-lt"/>
                <a:ea typeface="Verdana" panose="020B0604030504040204" pitchFamily="34" charset="0"/>
                <a:cs typeface="Times New Roman" pitchFamily="18" charset="0"/>
              </a:rPr>
              <a:t>.</a:t>
            </a:r>
          </a:p>
          <a:p>
            <a:pPr lvl="0" algn="just"/>
            <a:endParaRPr lang="en-US" sz="2000" dirty="0">
              <a:solidFill>
                <a:schemeClr val="tx1"/>
              </a:solidFill>
              <a:latin typeface="+mj-lt"/>
              <a:ea typeface="Verdana" panose="020B0604030504040204" pitchFamily="34" charset="0"/>
              <a:cs typeface="Times New Roman" pitchFamily="18" charset="0"/>
            </a:endParaRPr>
          </a:p>
          <a:p>
            <a:pPr lvl="0"/>
            <a:r>
              <a:rPr lang="en-ID" sz="2000" dirty="0">
                <a:solidFill>
                  <a:schemeClr val="tx1"/>
                </a:solidFill>
                <a:latin typeface="+mj-lt"/>
                <a:cs typeface="Times New Roman" pitchFamily="18" charset="0"/>
              </a:rPr>
              <a:t>TYPES OF </a:t>
            </a:r>
            <a:r>
              <a:rPr lang="en-ID" sz="2000" dirty="0" smtClean="0">
                <a:solidFill>
                  <a:schemeClr val="tx1"/>
                </a:solidFill>
                <a:latin typeface="+mj-lt"/>
                <a:cs typeface="Times New Roman" pitchFamily="18" charset="0"/>
              </a:rPr>
              <a:t>PROCESS</a:t>
            </a:r>
          </a:p>
          <a:p>
            <a:pPr marL="342900" lvl="0" indent="-342900">
              <a:buFont typeface="Arial" pitchFamily="34" charset="0"/>
              <a:buChar char="•"/>
            </a:pPr>
            <a:r>
              <a:rPr lang="en-US" sz="2000" dirty="0" smtClean="0">
                <a:solidFill>
                  <a:schemeClr val="tx1"/>
                </a:solidFill>
                <a:latin typeface="+mj-lt"/>
                <a:cs typeface="Times New Roman" pitchFamily="18" charset="0"/>
              </a:rPr>
              <a:t>Interactive Process</a:t>
            </a:r>
          </a:p>
          <a:p>
            <a:pPr marL="342900" lvl="0" indent="-342900">
              <a:buFont typeface="Arial" pitchFamily="34" charset="0"/>
              <a:buChar char="•"/>
            </a:pPr>
            <a:r>
              <a:rPr lang="en-US" sz="2000" dirty="0" smtClean="0">
                <a:solidFill>
                  <a:schemeClr val="tx1"/>
                </a:solidFill>
                <a:latin typeface="+mj-lt"/>
                <a:cs typeface="Times New Roman" pitchFamily="18" charset="0"/>
              </a:rPr>
              <a:t>Batch Or Automatic Process</a:t>
            </a:r>
          </a:p>
          <a:p>
            <a:pPr marL="342900" lvl="0" indent="-342900">
              <a:buFont typeface="Arial" pitchFamily="34" charset="0"/>
              <a:buChar char="•"/>
            </a:pPr>
            <a:r>
              <a:rPr lang="en-US" sz="2000" dirty="0" smtClean="0">
                <a:solidFill>
                  <a:schemeClr val="tx1"/>
                </a:solidFill>
                <a:latin typeface="+mj-lt"/>
                <a:cs typeface="Times New Roman" pitchFamily="18" charset="0"/>
              </a:rPr>
              <a:t>Real Time Process</a:t>
            </a:r>
          </a:p>
          <a:p>
            <a:pPr marL="342900" lvl="0" indent="-342900">
              <a:buFont typeface="Arial" pitchFamily="34" charset="0"/>
              <a:buChar char="•"/>
            </a:pPr>
            <a:r>
              <a:rPr lang="en-US" sz="2000" dirty="0" smtClean="0">
                <a:solidFill>
                  <a:schemeClr val="tx1"/>
                </a:solidFill>
                <a:latin typeface="+mj-lt"/>
                <a:cs typeface="Times New Roman" pitchFamily="18" charset="0"/>
              </a:rPr>
              <a:t>Zombie Process</a:t>
            </a:r>
          </a:p>
          <a:p>
            <a:pPr lvl="0"/>
            <a:endParaRPr lang="en-ID" sz="2000" b="1" dirty="0">
              <a:solidFill>
                <a:schemeClr val="tx1"/>
              </a:solidFill>
              <a:latin typeface="+mj-lt"/>
              <a:cs typeface="Times New Roman" pitchFamily="18" charset="0"/>
            </a:endParaRPr>
          </a:p>
          <a:p>
            <a:pPr lvl="0"/>
            <a:r>
              <a:rPr lang="en-US" sz="2000" b="1" dirty="0">
                <a:solidFill>
                  <a:schemeClr val="tx1"/>
                </a:solidFill>
                <a:latin typeface="+mj-lt"/>
                <a:cs typeface="Times New Roman" pitchFamily="18" charset="0"/>
              </a:rPr>
              <a:t>PROCESS SCHEDULING</a:t>
            </a:r>
          </a:p>
          <a:p>
            <a:pPr lvl="0"/>
            <a:r>
              <a:rPr lang="en-US" sz="2000" dirty="0">
                <a:solidFill>
                  <a:schemeClr val="tx1"/>
                </a:solidFill>
                <a:latin typeface="+mj-lt"/>
                <a:cs typeface="Times New Roman" pitchFamily="18" charset="0"/>
              </a:rPr>
              <a:t>Scheduling refers to the way processes are assigned to run on the available </a:t>
            </a:r>
            <a:r>
              <a:rPr lang="en-US" sz="2000" dirty="0" err="1">
                <a:solidFill>
                  <a:schemeClr val="tx1"/>
                </a:solidFill>
                <a:latin typeface="+mj-lt"/>
                <a:cs typeface="Times New Roman" pitchFamily="18" charset="0"/>
              </a:rPr>
              <a:t>cpu’s</a:t>
            </a:r>
            <a:endParaRPr lang="en-US" sz="2000" dirty="0">
              <a:solidFill>
                <a:schemeClr val="tx1"/>
              </a:solidFill>
              <a:latin typeface="+mj-lt"/>
              <a:cs typeface="Times New Roman" pitchFamily="18" charset="0"/>
            </a:endParaRPr>
          </a:p>
          <a:p>
            <a:endParaRPr lang="en-US" sz="2000" b="1" dirty="0" smtClean="0">
              <a:solidFill>
                <a:schemeClr val="tx1"/>
              </a:solidFill>
              <a:latin typeface="+mj-lt"/>
              <a:cs typeface="Times New Roman" pitchFamily="18" charset="0"/>
            </a:endParaRPr>
          </a:p>
          <a:p>
            <a:r>
              <a:rPr lang="en-US" sz="2000" b="1" dirty="0" smtClean="0">
                <a:solidFill>
                  <a:schemeClr val="tx1"/>
                </a:solidFill>
                <a:latin typeface="+mj-lt"/>
                <a:cs typeface="Times New Roman" pitchFamily="18" charset="0"/>
              </a:rPr>
              <a:t>FUNCTIONALITY </a:t>
            </a:r>
            <a:r>
              <a:rPr lang="en-US" sz="2000" b="1" dirty="0">
                <a:solidFill>
                  <a:schemeClr val="tx1"/>
                </a:solidFill>
                <a:latin typeface="+mj-lt"/>
                <a:cs typeface="Times New Roman" pitchFamily="18" charset="0"/>
              </a:rPr>
              <a:t>OF SCHEDULER</a:t>
            </a:r>
          </a:p>
          <a:p>
            <a:pPr marL="342900" indent="-342900">
              <a:buFont typeface="Arial" pitchFamily="34" charset="0"/>
              <a:buChar char="•"/>
            </a:pPr>
            <a:r>
              <a:rPr lang="en-US" sz="2000" dirty="0" smtClean="0">
                <a:solidFill>
                  <a:schemeClr val="tx1"/>
                </a:solidFill>
                <a:latin typeface="+mj-lt"/>
                <a:cs typeface="Times New Roman" pitchFamily="18" charset="0"/>
              </a:rPr>
              <a:t>CPU Utilization</a:t>
            </a:r>
          </a:p>
          <a:p>
            <a:pPr marL="342900" indent="-342900">
              <a:buFont typeface="Arial" pitchFamily="34" charset="0"/>
              <a:buChar char="•"/>
            </a:pPr>
            <a:r>
              <a:rPr lang="en-US" sz="2000" dirty="0" smtClean="0">
                <a:solidFill>
                  <a:schemeClr val="tx1"/>
                </a:solidFill>
                <a:latin typeface="+mj-lt"/>
                <a:cs typeface="Times New Roman" pitchFamily="18" charset="0"/>
              </a:rPr>
              <a:t>Throughput</a:t>
            </a:r>
          </a:p>
          <a:p>
            <a:pPr marL="342900" indent="-342900">
              <a:buFont typeface="Arial" pitchFamily="34" charset="0"/>
              <a:buChar char="•"/>
            </a:pPr>
            <a:r>
              <a:rPr lang="en-US" sz="2000" dirty="0" smtClean="0">
                <a:solidFill>
                  <a:schemeClr val="tx1"/>
                </a:solidFill>
                <a:latin typeface="+mj-lt"/>
                <a:cs typeface="Times New Roman" pitchFamily="18" charset="0"/>
              </a:rPr>
              <a:t>Turnaround</a:t>
            </a:r>
            <a:endParaRPr lang="en-US" sz="2000" dirty="0" smtClean="0">
              <a:solidFill>
                <a:schemeClr val="tx1"/>
              </a:solidFill>
              <a:latin typeface="+mj-lt"/>
              <a:cs typeface="Times New Roman" pitchFamily="18" charset="0"/>
            </a:endParaRPr>
          </a:p>
          <a:p>
            <a:pPr marL="342900" indent="-342900">
              <a:buFont typeface="Arial" pitchFamily="34" charset="0"/>
              <a:buChar char="•"/>
            </a:pPr>
            <a:r>
              <a:rPr lang="en-US" sz="2000" dirty="0" smtClean="0">
                <a:solidFill>
                  <a:schemeClr val="tx1"/>
                </a:solidFill>
                <a:latin typeface="+mj-lt"/>
                <a:cs typeface="Times New Roman" pitchFamily="18" charset="0"/>
              </a:rPr>
              <a:t>Waiting Time</a:t>
            </a:r>
          </a:p>
          <a:p>
            <a:pPr marL="342900" indent="-342900">
              <a:buFont typeface="Arial" pitchFamily="34" charset="0"/>
              <a:buChar char="•"/>
            </a:pPr>
            <a:r>
              <a:rPr lang="en-US" sz="2000" dirty="0" smtClean="0">
                <a:solidFill>
                  <a:schemeClr val="tx1"/>
                </a:solidFill>
                <a:latin typeface="+mj-lt"/>
                <a:cs typeface="Times New Roman" pitchFamily="18" charset="0"/>
              </a:rPr>
              <a:t>Response Time</a:t>
            </a:r>
          </a:p>
          <a:p>
            <a:pPr marL="342900" indent="-342900">
              <a:buFont typeface="Arial" pitchFamily="34" charset="0"/>
              <a:buChar char="•"/>
            </a:pPr>
            <a:r>
              <a:rPr lang="en-US" sz="2000" dirty="0" smtClean="0">
                <a:solidFill>
                  <a:schemeClr val="tx1"/>
                </a:solidFill>
                <a:latin typeface="+mj-lt"/>
                <a:cs typeface="Times New Roman" pitchFamily="18" charset="0"/>
              </a:rPr>
              <a:t>Fairness</a:t>
            </a:r>
          </a:p>
          <a:p>
            <a:pPr algn="just"/>
            <a:endParaRPr lang="en-US" sz="2000" dirty="0">
              <a:solidFill>
                <a:schemeClr val="tx1"/>
              </a:solidFill>
              <a:latin typeface="+mj-lt"/>
              <a:cs typeface="Times New Roman" pitchFamily="18" charset="0"/>
            </a:endParaRPr>
          </a:p>
        </p:txBody>
      </p:sp>
    </p:spTree>
    <p:extLst>
      <p:ext uri="{BB962C8B-B14F-4D97-AF65-F5344CB8AC3E}">
        <p14:creationId xmlns:p14="http://schemas.microsoft.com/office/powerpoint/2010/main" val="39911266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a:bodyPr>
          <a:lstStyle/>
          <a:p>
            <a:r>
              <a:rPr lang="en-US" sz="2400" b="1" dirty="0" smtClean="0">
                <a:solidFill>
                  <a:schemeClr val="tx1"/>
                </a:solidFill>
                <a:latin typeface="+mj-lt"/>
                <a:cs typeface="Times New Roman" pitchFamily="18" charset="0"/>
              </a:rPr>
              <a:t>Types of file system</a:t>
            </a:r>
            <a:endParaRPr lang="en-US" sz="2400" b="1" dirty="0">
              <a:solidFill>
                <a:schemeClr val="tx1"/>
              </a:solidFill>
              <a:latin typeface="+mj-lt"/>
              <a:cs typeface="Times New Roman" pitchFamily="18" charset="0"/>
            </a:endParaRPr>
          </a:p>
        </p:txBody>
      </p:sp>
      <p:graphicFrame>
        <p:nvGraphicFramePr>
          <p:cNvPr id="10" name="Content Placeholder 3"/>
          <p:cNvGraphicFramePr>
            <a:graphicFrameLocks noGrp="1"/>
          </p:cNvGraphicFramePr>
          <p:nvPr>
            <p:ph idx="1"/>
            <p:extLst>
              <p:ext uri="{D42A27DB-BD31-4B8C-83A1-F6EECF244321}">
                <p14:modId xmlns:p14="http://schemas.microsoft.com/office/powerpoint/2010/main" val="1210352912"/>
              </p:ext>
            </p:extLst>
          </p:nvPr>
        </p:nvGraphicFramePr>
        <p:xfrm>
          <a:off x="457200" y="1142999"/>
          <a:ext cx="8229600" cy="5591994"/>
        </p:xfrm>
        <a:graphic>
          <a:graphicData uri="http://schemas.openxmlformats.org/drawingml/2006/table">
            <a:tbl>
              <a:tblPr firstRow="1" bandRow="1">
                <a:tableStyleId>{5940675A-B579-460E-94D1-54222C63F5DA}</a:tableStyleId>
              </a:tblPr>
              <a:tblGrid>
                <a:gridCol w="609600"/>
                <a:gridCol w="2590800"/>
                <a:gridCol w="2362200"/>
                <a:gridCol w="2667000"/>
              </a:tblGrid>
              <a:tr h="459337">
                <a:tc>
                  <a:txBody>
                    <a:bodyPr/>
                    <a:lstStyle/>
                    <a:p>
                      <a:r>
                        <a:rPr lang="en-US" sz="1400" dirty="0" smtClean="0"/>
                        <a:t>S.no</a:t>
                      </a:r>
                      <a:endParaRPr lang="en-IN" sz="1400" dirty="0"/>
                    </a:p>
                  </a:txBody>
                  <a:tcPr/>
                </a:tc>
                <a:tc>
                  <a:txBody>
                    <a:bodyPr/>
                    <a:lstStyle/>
                    <a:p>
                      <a:pPr algn="ctr" fontAlgn="base">
                        <a:lnSpc>
                          <a:spcPct val="107000"/>
                        </a:lnSpc>
                        <a:spcAft>
                          <a:spcPts val="0"/>
                        </a:spcAft>
                      </a:pPr>
                      <a:r>
                        <a:rPr lang="en-IN" sz="1400" dirty="0"/>
                        <a:t>EXT-2</a:t>
                      </a:r>
                    </a:p>
                  </a:txBody>
                  <a:tcPr marL="36830" marR="0" marT="36830" marB="36830" anchor="b"/>
                </a:tc>
                <a:tc>
                  <a:txBody>
                    <a:bodyPr/>
                    <a:lstStyle/>
                    <a:p>
                      <a:pPr algn="ctr" fontAlgn="base">
                        <a:lnSpc>
                          <a:spcPct val="107000"/>
                        </a:lnSpc>
                        <a:spcAft>
                          <a:spcPts val="0"/>
                        </a:spcAft>
                      </a:pPr>
                      <a:r>
                        <a:rPr lang="en-IN" sz="1400"/>
                        <a:t>EXT-3</a:t>
                      </a:r>
                    </a:p>
                  </a:txBody>
                  <a:tcPr marL="36830" marR="0" marT="36830" marB="36830" anchor="b"/>
                </a:tc>
                <a:tc>
                  <a:txBody>
                    <a:bodyPr/>
                    <a:lstStyle/>
                    <a:p>
                      <a:pPr algn="ctr" fontAlgn="base">
                        <a:lnSpc>
                          <a:spcPct val="107000"/>
                        </a:lnSpc>
                        <a:spcAft>
                          <a:spcPts val="0"/>
                        </a:spcAft>
                      </a:pPr>
                      <a:r>
                        <a:rPr lang="en-IN" sz="1400"/>
                        <a:t>EXT-4</a:t>
                      </a:r>
                    </a:p>
                  </a:txBody>
                  <a:tcPr marL="36830" marR="36830" marT="36830" marB="36830" anchor="b"/>
                </a:tc>
              </a:tr>
              <a:tr h="611138">
                <a:tc>
                  <a:txBody>
                    <a:bodyPr/>
                    <a:lstStyle/>
                    <a:p>
                      <a:r>
                        <a:rPr lang="en-US" sz="1400" dirty="0" smtClean="0"/>
                        <a:t>1.</a:t>
                      </a:r>
                      <a:endParaRPr lang="en-IN" sz="1400" dirty="0"/>
                    </a:p>
                  </a:txBody>
                  <a:tcPr/>
                </a:tc>
                <a:tc>
                  <a:txBody>
                    <a:bodyPr/>
                    <a:lstStyle/>
                    <a:p>
                      <a:pPr fontAlgn="base">
                        <a:lnSpc>
                          <a:spcPct val="107000"/>
                        </a:lnSpc>
                        <a:spcAft>
                          <a:spcPts val="0"/>
                        </a:spcAft>
                      </a:pPr>
                      <a:r>
                        <a:rPr lang="en-IN" sz="1400" dirty="0"/>
                        <a:t>Ext2 stands for second extended file system.</a:t>
                      </a:r>
                    </a:p>
                  </a:txBody>
                  <a:tcPr marL="36830" marR="0" marT="0" marB="36830" anchor="b"/>
                </a:tc>
                <a:tc>
                  <a:txBody>
                    <a:bodyPr/>
                    <a:lstStyle/>
                    <a:p>
                      <a:pPr fontAlgn="base">
                        <a:lnSpc>
                          <a:spcPct val="107000"/>
                        </a:lnSpc>
                        <a:spcAft>
                          <a:spcPts val="0"/>
                        </a:spcAft>
                      </a:pPr>
                      <a:r>
                        <a:rPr lang="en-IN" sz="1400"/>
                        <a:t>Ext3 stands for third extended file system.</a:t>
                      </a:r>
                    </a:p>
                  </a:txBody>
                  <a:tcPr marL="36830" marR="0" marT="0" marB="36830" anchor="b"/>
                </a:tc>
                <a:tc>
                  <a:txBody>
                    <a:bodyPr/>
                    <a:lstStyle/>
                    <a:p>
                      <a:pPr fontAlgn="base">
                        <a:lnSpc>
                          <a:spcPct val="107000"/>
                        </a:lnSpc>
                        <a:spcAft>
                          <a:spcPts val="0"/>
                        </a:spcAft>
                      </a:pPr>
                      <a:r>
                        <a:rPr lang="en-IN" sz="1400"/>
                        <a:t>Ext4 stands for fourth extended file system.</a:t>
                      </a:r>
                    </a:p>
                  </a:txBody>
                  <a:tcPr marL="36830" marR="36830" marT="0" marB="36830" anchor="b"/>
                </a:tc>
              </a:tr>
              <a:tr h="459337">
                <a:tc>
                  <a:txBody>
                    <a:bodyPr/>
                    <a:lstStyle/>
                    <a:p>
                      <a:endParaRPr lang="en-IN" sz="1400" dirty="0"/>
                    </a:p>
                  </a:txBody>
                  <a:tcPr/>
                </a:tc>
                <a:tc>
                  <a:txBody>
                    <a:bodyPr/>
                    <a:lstStyle/>
                    <a:p>
                      <a:pPr fontAlgn="base">
                        <a:lnSpc>
                          <a:spcPct val="107000"/>
                        </a:lnSpc>
                        <a:spcAft>
                          <a:spcPts val="0"/>
                        </a:spcAft>
                      </a:pPr>
                      <a:r>
                        <a:rPr lang="en-IN" sz="1400" dirty="0"/>
                        <a:t>It was introduced in 1993. </a:t>
                      </a:r>
                    </a:p>
                  </a:txBody>
                  <a:tcPr marL="36830" marR="0" marT="0" marB="36830" anchor="b"/>
                </a:tc>
                <a:tc>
                  <a:txBody>
                    <a:bodyPr/>
                    <a:lstStyle/>
                    <a:p>
                      <a:pPr fontAlgn="base">
                        <a:lnSpc>
                          <a:spcPct val="107000"/>
                        </a:lnSpc>
                        <a:spcAft>
                          <a:spcPts val="0"/>
                        </a:spcAft>
                      </a:pPr>
                      <a:r>
                        <a:rPr lang="en-IN" sz="1400" dirty="0"/>
                        <a:t>It was introduced in 2001. </a:t>
                      </a:r>
                    </a:p>
                  </a:txBody>
                  <a:tcPr marL="36830" marR="0" marT="0" marB="36830" anchor="b"/>
                </a:tc>
                <a:tc>
                  <a:txBody>
                    <a:bodyPr/>
                    <a:lstStyle/>
                    <a:p>
                      <a:pPr fontAlgn="base">
                        <a:lnSpc>
                          <a:spcPct val="107000"/>
                        </a:lnSpc>
                        <a:spcAft>
                          <a:spcPts val="0"/>
                        </a:spcAft>
                      </a:pPr>
                      <a:r>
                        <a:rPr lang="en-IN" sz="1400" dirty="0"/>
                        <a:t>It was introduced in 2008.</a:t>
                      </a:r>
                    </a:p>
                  </a:txBody>
                  <a:tcPr marL="36830" marR="36830" marT="0" marB="36830" anchor="b"/>
                </a:tc>
              </a:tr>
              <a:tr h="1176656">
                <a:tc>
                  <a:txBody>
                    <a:bodyPr/>
                    <a:lstStyle/>
                    <a:p>
                      <a:r>
                        <a:rPr lang="en-US" sz="1400" dirty="0" smtClean="0"/>
                        <a:t>3.</a:t>
                      </a:r>
                      <a:endParaRPr lang="en-IN" sz="1400" dirty="0"/>
                    </a:p>
                  </a:txBody>
                  <a:tcPr/>
                </a:tc>
                <a:tc>
                  <a:txBody>
                    <a:bodyPr/>
                    <a:lstStyle/>
                    <a:p>
                      <a:pPr fontAlgn="base">
                        <a:lnSpc>
                          <a:spcPct val="107000"/>
                        </a:lnSpc>
                        <a:spcAft>
                          <a:spcPts val="0"/>
                        </a:spcAft>
                      </a:pPr>
                      <a:r>
                        <a:rPr lang="en-IN" sz="1400" dirty="0"/>
                        <a:t>This was developed to overcome the limitation of the original </a:t>
                      </a:r>
                      <a:r>
                        <a:rPr lang="en-IN" sz="1400" dirty="0" err="1"/>
                        <a:t>ext</a:t>
                      </a:r>
                      <a:r>
                        <a:rPr lang="en-IN" sz="1400" dirty="0"/>
                        <a:t> file system</a:t>
                      </a:r>
                      <a:r>
                        <a:rPr lang="en-IN" sz="1400" dirty="0" smtClean="0"/>
                        <a:t>.</a:t>
                      </a:r>
                    </a:p>
                    <a:p>
                      <a:pPr fontAlgn="base">
                        <a:lnSpc>
                          <a:spcPct val="107000"/>
                        </a:lnSpc>
                        <a:spcAft>
                          <a:spcPts val="0"/>
                        </a:spcAft>
                      </a:pPr>
                      <a:endParaRPr lang="en-IN" sz="1400" dirty="0"/>
                    </a:p>
                  </a:txBody>
                  <a:tcPr marL="36830" marR="0" marT="0" marB="36830" anchor="b"/>
                </a:tc>
                <a:tc>
                  <a:txBody>
                    <a:bodyPr/>
                    <a:lstStyle/>
                    <a:p>
                      <a:pPr fontAlgn="base">
                        <a:lnSpc>
                          <a:spcPct val="107000"/>
                        </a:lnSpc>
                        <a:spcAft>
                          <a:spcPts val="0"/>
                        </a:spcAft>
                      </a:pPr>
                      <a:r>
                        <a:rPr lang="en-IN" sz="1400" dirty="0"/>
                        <a:t>Starting from Linux Kernel 2.4.15 ext3 was available</a:t>
                      </a:r>
                      <a:r>
                        <a:rPr lang="en-IN" sz="1400" dirty="0" smtClean="0"/>
                        <a:t>.</a:t>
                      </a:r>
                    </a:p>
                    <a:p>
                      <a:pPr fontAlgn="base">
                        <a:lnSpc>
                          <a:spcPct val="107000"/>
                        </a:lnSpc>
                        <a:spcAft>
                          <a:spcPts val="0"/>
                        </a:spcAft>
                      </a:pPr>
                      <a:endParaRPr lang="en-US" sz="1400" dirty="0" smtClean="0"/>
                    </a:p>
                    <a:p>
                      <a:pPr fontAlgn="base">
                        <a:lnSpc>
                          <a:spcPct val="107000"/>
                        </a:lnSpc>
                        <a:spcAft>
                          <a:spcPts val="0"/>
                        </a:spcAft>
                      </a:pPr>
                      <a:endParaRPr lang="en-IN" sz="1400" dirty="0"/>
                    </a:p>
                  </a:txBody>
                  <a:tcPr marL="36830" marR="0" marT="0" marB="36830" anchor="b"/>
                </a:tc>
                <a:tc>
                  <a:txBody>
                    <a:bodyPr/>
                    <a:lstStyle/>
                    <a:p>
                      <a:pPr fontAlgn="base">
                        <a:lnSpc>
                          <a:spcPct val="107000"/>
                        </a:lnSpc>
                        <a:spcAft>
                          <a:spcPts val="0"/>
                        </a:spcAft>
                      </a:pPr>
                      <a:r>
                        <a:rPr lang="en-IN" sz="1400" dirty="0"/>
                        <a:t>Starting from Linux Kernel 2.6.19 ext4 was available.</a:t>
                      </a:r>
                    </a:p>
                    <a:p>
                      <a:pPr>
                        <a:lnSpc>
                          <a:spcPct val="107000"/>
                        </a:lnSpc>
                        <a:spcAft>
                          <a:spcPts val="0"/>
                        </a:spcAft>
                      </a:pPr>
                      <a:r>
                        <a:rPr lang="en-IN" sz="1400" dirty="0"/>
                        <a:t/>
                      </a:r>
                      <a:br>
                        <a:rPr lang="en-IN" sz="1400" dirty="0"/>
                      </a:br>
                      <a:endParaRPr lang="en-IN" sz="1400" dirty="0"/>
                    </a:p>
                  </a:txBody>
                  <a:tcPr marL="36830" marR="36830" marT="0" marB="36830" anchor="b"/>
                </a:tc>
              </a:tr>
              <a:tr h="611138">
                <a:tc>
                  <a:txBody>
                    <a:bodyPr/>
                    <a:lstStyle/>
                    <a:p>
                      <a:r>
                        <a:rPr lang="en-US" sz="1400" dirty="0" smtClean="0"/>
                        <a:t>4.</a:t>
                      </a:r>
                      <a:endParaRPr lang="en-IN" sz="1400" dirty="0"/>
                    </a:p>
                  </a:txBody>
                  <a:tcPr/>
                </a:tc>
                <a:tc>
                  <a:txBody>
                    <a:bodyPr/>
                    <a:lstStyle/>
                    <a:p>
                      <a:pPr fontAlgn="base">
                        <a:lnSpc>
                          <a:spcPct val="107000"/>
                        </a:lnSpc>
                        <a:spcAft>
                          <a:spcPts val="0"/>
                        </a:spcAft>
                      </a:pPr>
                      <a:r>
                        <a:rPr lang="en-IN" sz="1400" dirty="0"/>
                        <a:t>Ext2 does not have journaling feature.</a:t>
                      </a:r>
                    </a:p>
                  </a:txBody>
                  <a:tcPr marL="36830" marR="0" marT="0" marB="36830" anchor="b"/>
                </a:tc>
                <a:tc>
                  <a:txBody>
                    <a:bodyPr/>
                    <a:lstStyle/>
                    <a:p>
                      <a:pPr fontAlgn="base">
                        <a:lnSpc>
                          <a:spcPct val="107000"/>
                        </a:lnSpc>
                        <a:spcAft>
                          <a:spcPts val="0"/>
                        </a:spcAft>
                      </a:pPr>
                      <a:r>
                        <a:rPr lang="en-IN" sz="1400" dirty="0"/>
                        <a:t>The main benefit of ext3 is that it allows journaling.</a:t>
                      </a:r>
                    </a:p>
                  </a:txBody>
                  <a:tcPr marL="36830" marR="0" marT="0" marB="36830" anchor="b"/>
                </a:tc>
                <a:tc>
                  <a:txBody>
                    <a:bodyPr/>
                    <a:lstStyle/>
                    <a:p>
                      <a:pPr fontAlgn="base">
                        <a:lnSpc>
                          <a:spcPct val="107000"/>
                        </a:lnSpc>
                        <a:spcAft>
                          <a:spcPts val="0"/>
                        </a:spcAft>
                      </a:pPr>
                      <a:r>
                        <a:rPr lang="en-IN" sz="1400" dirty="0"/>
                        <a:t>Supports huge individual file size and overall file system size.</a:t>
                      </a:r>
                    </a:p>
                  </a:txBody>
                  <a:tcPr marL="36830" marR="36830" marT="0" marB="36830" anchor="b"/>
                </a:tc>
              </a:tr>
              <a:tr h="611138">
                <a:tc>
                  <a:txBody>
                    <a:bodyPr/>
                    <a:lstStyle/>
                    <a:p>
                      <a:r>
                        <a:rPr lang="en-US" sz="1400" dirty="0" smtClean="0"/>
                        <a:t>5.</a:t>
                      </a:r>
                      <a:endParaRPr lang="en-IN" sz="1400" dirty="0"/>
                    </a:p>
                  </a:txBody>
                  <a:tcPr/>
                </a:tc>
                <a:tc>
                  <a:txBody>
                    <a:bodyPr/>
                    <a:lstStyle/>
                    <a:p>
                      <a:pPr fontAlgn="base">
                        <a:lnSpc>
                          <a:spcPct val="107000"/>
                        </a:lnSpc>
                        <a:spcAft>
                          <a:spcPts val="0"/>
                        </a:spcAft>
                      </a:pPr>
                      <a:r>
                        <a:rPr lang="en-IN" sz="1400" dirty="0"/>
                        <a:t>Maximum individual file size can be from 16 GB to 2 TB</a:t>
                      </a:r>
                    </a:p>
                  </a:txBody>
                  <a:tcPr marL="36830" marR="0" marT="0" marB="36830" anchor="b"/>
                </a:tc>
                <a:tc>
                  <a:txBody>
                    <a:bodyPr/>
                    <a:lstStyle/>
                    <a:p>
                      <a:pPr fontAlgn="base">
                        <a:lnSpc>
                          <a:spcPct val="107000"/>
                        </a:lnSpc>
                        <a:spcAft>
                          <a:spcPts val="0"/>
                        </a:spcAft>
                      </a:pPr>
                      <a:r>
                        <a:rPr lang="en-IN" sz="1400"/>
                        <a:t>Maximum individual file size can be from 16 GB to 2 TB</a:t>
                      </a:r>
                    </a:p>
                  </a:txBody>
                  <a:tcPr marL="36830" marR="0" marT="0" marB="36830" anchor="b"/>
                </a:tc>
                <a:tc>
                  <a:txBody>
                    <a:bodyPr/>
                    <a:lstStyle/>
                    <a:p>
                      <a:pPr fontAlgn="base">
                        <a:lnSpc>
                          <a:spcPct val="107000"/>
                        </a:lnSpc>
                        <a:spcAft>
                          <a:spcPts val="0"/>
                        </a:spcAft>
                      </a:pPr>
                      <a:r>
                        <a:rPr lang="en-IN" sz="1400" dirty="0"/>
                        <a:t>Maximum individual file size can be from 16 GB to 16 TB</a:t>
                      </a:r>
                    </a:p>
                  </a:txBody>
                  <a:tcPr marL="36830" marR="36830" marT="0" marB="36830" anchor="b"/>
                </a:tc>
              </a:tr>
              <a:tr h="1176656">
                <a:tc>
                  <a:txBody>
                    <a:bodyPr/>
                    <a:lstStyle/>
                    <a:p>
                      <a:r>
                        <a:rPr lang="en-US" sz="1400" dirty="0" smtClean="0"/>
                        <a:t>6.</a:t>
                      </a:r>
                      <a:endParaRPr lang="en-IN" sz="1400" dirty="0"/>
                    </a:p>
                  </a:txBody>
                  <a:tcPr/>
                </a:tc>
                <a:tc>
                  <a:txBody>
                    <a:bodyPr/>
                    <a:lstStyle/>
                    <a:p>
                      <a:pPr fontAlgn="base">
                        <a:lnSpc>
                          <a:spcPct val="107000"/>
                        </a:lnSpc>
                        <a:spcAft>
                          <a:spcPts val="0"/>
                        </a:spcAft>
                      </a:pPr>
                      <a:r>
                        <a:rPr lang="en-IN" sz="1400" dirty="0"/>
                        <a:t>Overall ext2 file system size can be from 2 TB to 32 </a:t>
                      </a:r>
                      <a:r>
                        <a:rPr lang="en-IN" sz="1400" dirty="0" smtClean="0"/>
                        <a:t>TB.</a:t>
                      </a:r>
                    </a:p>
                    <a:p>
                      <a:pPr fontAlgn="base">
                        <a:lnSpc>
                          <a:spcPct val="107000"/>
                        </a:lnSpc>
                        <a:spcAft>
                          <a:spcPts val="0"/>
                        </a:spcAft>
                      </a:pPr>
                      <a:endParaRPr lang="en-IN" sz="1400" dirty="0" smtClean="0"/>
                    </a:p>
                    <a:p>
                      <a:pPr fontAlgn="base">
                        <a:lnSpc>
                          <a:spcPct val="107000"/>
                        </a:lnSpc>
                        <a:spcAft>
                          <a:spcPts val="0"/>
                        </a:spcAft>
                      </a:pPr>
                      <a:endParaRPr lang="en-US" sz="1400" dirty="0" smtClean="0"/>
                    </a:p>
                    <a:p>
                      <a:pPr fontAlgn="base">
                        <a:lnSpc>
                          <a:spcPct val="107000"/>
                        </a:lnSpc>
                        <a:spcAft>
                          <a:spcPts val="0"/>
                        </a:spcAft>
                      </a:pPr>
                      <a:endParaRPr lang="en-IN" sz="1400" dirty="0"/>
                    </a:p>
                  </a:txBody>
                  <a:tcPr marL="36830" marR="0" marT="0" marB="36830" anchor="b"/>
                </a:tc>
                <a:tc>
                  <a:txBody>
                    <a:bodyPr/>
                    <a:lstStyle/>
                    <a:p>
                      <a:pPr fontAlgn="base">
                        <a:lnSpc>
                          <a:spcPct val="107000"/>
                        </a:lnSpc>
                        <a:spcAft>
                          <a:spcPts val="0"/>
                        </a:spcAft>
                      </a:pPr>
                      <a:r>
                        <a:rPr lang="en-IN" sz="1400" dirty="0"/>
                        <a:t>Overall ext3 file system size can be from 2 TB to 32 </a:t>
                      </a:r>
                      <a:r>
                        <a:rPr lang="en-IN" sz="1400" dirty="0" smtClean="0"/>
                        <a:t>TB.</a:t>
                      </a:r>
                    </a:p>
                    <a:p>
                      <a:pPr fontAlgn="base">
                        <a:lnSpc>
                          <a:spcPct val="107000"/>
                        </a:lnSpc>
                        <a:spcAft>
                          <a:spcPts val="0"/>
                        </a:spcAft>
                      </a:pPr>
                      <a:endParaRPr lang="en-IN" sz="1400" dirty="0" smtClean="0"/>
                    </a:p>
                    <a:p>
                      <a:pPr fontAlgn="base">
                        <a:lnSpc>
                          <a:spcPct val="107000"/>
                        </a:lnSpc>
                        <a:spcAft>
                          <a:spcPts val="0"/>
                        </a:spcAft>
                      </a:pPr>
                      <a:endParaRPr lang="en-US" sz="1400" dirty="0" smtClean="0"/>
                    </a:p>
                    <a:p>
                      <a:pPr fontAlgn="base">
                        <a:lnSpc>
                          <a:spcPct val="107000"/>
                        </a:lnSpc>
                        <a:spcAft>
                          <a:spcPts val="0"/>
                        </a:spcAft>
                      </a:pPr>
                      <a:endParaRPr lang="en-IN" sz="1400" dirty="0"/>
                    </a:p>
                  </a:txBody>
                  <a:tcPr marL="36830" marR="0" marT="0" marB="36830" anchor="b"/>
                </a:tc>
                <a:tc>
                  <a:txBody>
                    <a:bodyPr/>
                    <a:lstStyle/>
                    <a:p>
                      <a:pPr fontAlgn="base">
                        <a:lnSpc>
                          <a:spcPct val="107000"/>
                        </a:lnSpc>
                        <a:spcAft>
                          <a:spcPts val="0"/>
                        </a:spcAft>
                      </a:pPr>
                      <a:r>
                        <a:rPr lang="en-IN" sz="1400" dirty="0"/>
                        <a:t>Overall maximum ext4 file system size is 1 EB (</a:t>
                      </a:r>
                      <a:r>
                        <a:rPr lang="en-IN" sz="1400" dirty="0" err="1"/>
                        <a:t>exabyte</a:t>
                      </a:r>
                      <a:r>
                        <a:rPr lang="en-IN" sz="1400" dirty="0"/>
                        <a:t>). 1 EB = 1024 PB (petabyte). 1 PB = 1024 TB (terabyte</a:t>
                      </a:r>
                      <a:r>
                        <a:rPr lang="en-IN" sz="1400" dirty="0" smtClean="0"/>
                        <a:t>).</a:t>
                      </a:r>
                    </a:p>
                    <a:p>
                      <a:pPr fontAlgn="base">
                        <a:lnSpc>
                          <a:spcPct val="107000"/>
                        </a:lnSpc>
                        <a:spcAft>
                          <a:spcPts val="0"/>
                        </a:spcAft>
                      </a:pPr>
                      <a:endParaRPr lang="en-IN" sz="1400" dirty="0"/>
                    </a:p>
                  </a:txBody>
                  <a:tcPr marL="36830" marR="36830" marT="0" marB="36830" anchor="b"/>
                </a:tc>
              </a:tr>
            </a:tbl>
          </a:graphicData>
        </a:graphic>
      </p:graphicFrame>
    </p:spTree>
    <p:extLst>
      <p:ext uri="{BB962C8B-B14F-4D97-AF65-F5344CB8AC3E}">
        <p14:creationId xmlns:p14="http://schemas.microsoft.com/office/powerpoint/2010/main" val="11479112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5992" y="2002973"/>
            <a:ext cx="5022092" cy="859536"/>
          </a:xfrm>
        </p:spPr>
        <p:txBody>
          <a:bodyPr>
            <a:noAutofit/>
          </a:bodyPr>
          <a:lstStyle/>
          <a:p>
            <a:r>
              <a:rPr lang="en-US" sz="3200" b="1" dirty="0">
                <a:latin typeface="+mj-lt"/>
                <a:cs typeface="Times New Roman" pitchFamily="18" charset="0"/>
              </a:rPr>
              <a:t>NETWORK </a:t>
            </a:r>
            <a:br>
              <a:rPr lang="en-US" sz="3200" b="1" dirty="0">
                <a:latin typeface="+mj-lt"/>
                <a:cs typeface="Times New Roman" pitchFamily="18" charset="0"/>
              </a:rPr>
            </a:br>
            <a:r>
              <a:rPr lang="en-US" sz="3200" b="1" dirty="0">
                <a:latin typeface="+mj-lt"/>
                <a:cs typeface="Times New Roman" pitchFamily="18" charset="0"/>
              </a:rPr>
              <a:t>FUNDAMENTALS</a:t>
            </a:r>
            <a:endParaRPr lang="en-IN" sz="3200" b="1" dirty="0">
              <a:latin typeface="+mj-lt"/>
            </a:endParaRPr>
          </a:p>
        </p:txBody>
      </p:sp>
    </p:spTree>
    <p:extLst>
      <p:ext uri="{BB962C8B-B14F-4D97-AF65-F5344CB8AC3E}">
        <p14:creationId xmlns:p14="http://schemas.microsoft.com/office/powerpoint/2010/main" val="18577737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4800" y="89205"/>
            <a:ext cx="7056784" cy="461665"/>
          </a:xfrm>
          <a:prstGeom prst="rect">
            <a:avLst/>
          </a:prstGeom>
          <a:noFill/>
        </p:spPr>
        <p:txBody>
          <a:bodyPr wrap="square" rtlCol="0">
            <a:spAutoFit/>
          </a:bodyPr>
          <a:lstStyle/>
          <a:p>
            <a:r>
              <a:rPr lang="en-IN" sz="2400" b="1" dirty="0" smtClean="0">
                <a:latin typeface="+mj-lt"/>
                <a:cs typeface="Times New Roman" pitchFamily="18" charset="0"/>
              </a:rPr>
              <a:t>Components Of Communication</a:t>
            </a:r>
            <a:endParaRPr lang="en-IN" sz="2400" b="1" dirty="0">
              <a:latin typeface="+mj-lt"/>
              <a:cs typeface="Times New Roman" pitchFamily="18" charset="0"/>
            </a:endParaRPr>
          </a:p>
        </p:txBody>
      </p:sp>
      <p:pic>
        <p:nvPicPr>
          <p:cNvPr id="4" name="Picture 3"/>
          <p:cNvPicPr>
            <a:picLocks noChangeAspect="1"/>
          </p:cNvPicPr>
          <p:nvPr/>
        </p:nvPicPr>
        <p:blipFill>
          <a:blip r:embed="rId2"/>
          <a:stretch>
            <a:fillRect/>
          </a:stretch>
        </p:blipFill>
        <p:spPr>
          <a:xfrm>
            <a:off x="0" y="1600200"/>
            <a:ext cx="9144000" cy="2667744"/>
          </a:xfrm>
          <a:prstGeom prst="rect">
            <a:avLst/>
          </a:prstGeom>
        </p:spPr>
      </p:pic>
    </p:spTree>
    <p:extLst>
      <p:ext uri="{BB962C8B-B14F-4D97-AF65-F5344CB8AC3E}">
        <p14:creationId xmlns:p14="http://schemas.microsoft.com/office/powerpoint/2010/main" val="36950814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1384995"/>
          </a:xfrm>
          <a:prstGeom prst="rect">
            <a:avLst/>
          </a:prstGeom>
        </p:spPr>
        <p:txBody>
          <a:bodyPr wrap="square">
            <a:spAutoFit/>
          </a:bodyPr>
          <a:lstStyle/>
          <a:p>
            <a:r>
              <a:rPr lang="en-US" sz="2400" b="1" dirty="0" smtClean="0">
                <a:latin typeface="+mj-lt"/>
                <a:cs typeface="Times New Roman" pitchFamily="18" charset="0"/>
              </a:rPr>
              <a:t>Fundamental </a:t>
            </a:r>
            <a:r>
              <a:rPr lang="en-US" sz="2400" b="1" dirty="0">
                <a:latin typeface="+mj-lt"/>
                <a:cs typeface="Times New Roman" pitchFamily="18" charset="0"/>
              </a:rPr>
              <a:t>Network </a:t>
            </a:r>
            <a:r>
              <a:rPr lang="en-US" sz="2400" b="1" dirty="0" smtClean="0">
                <a:latin typeface="+mj-lt"/>
                <a:cs typeface="Times New Roman" pitchFamily="18" charset="0"/>
              </a:rPr>
              <a:t>Characteristics</a:t>
            </a:r>
          </a:p>
          <a:p>
            <a:pPr lvl="1">
              <a:buFont typeface="Arial" pitchFamily="34" charset="0"/>
              <a:buChar char="•"/>
            </a:pPr>
            <a:endParaRPr lang="en-US" sz="2000" dirty="0" smtClean="0">
              <a:latin typeface="Times New Roman" pitchFamily="18" charset="0"/>
              <a:cs typeface="Times New Roman" pitchFamily="18" charset="0"/>
            </a:endParaRPr>
          </a:p>
          <a:p>
            <a:pPr lvl="1">
              <a:buFont typeface="Arial" pitchFamily="34" charset="0"/>
              <a:buChar char="•"/>
            </a:pPr>
            <a:r>
              <a:rPr lang="en-US" sz="2000" dirty="0" smtClean="0">
                <a:latin typeface="+mj-lt"/>
                <a:cs typeface="Times New Roman" pitchFamily="18" charset="0"/>
              </a:rPr>
              <a:t>Protocol</a:t>
            </a:r>
          </a:p>
          <a:p>
            <a:pPr lvl="1">
              <a:buFont typeface="Arial" pitchFamily="34" charset="0"/>
              <a:buChar char="•"/>
            </a:pPr>
            <a:r>
              <a:rPr lang="en-US" sz="2000" dirty="0" smtClean="0">
                <a:latin typeface="+mj-lt"/>
                <a:cs typeface="Times New Roman" pitchFamily="18" charset="0"/>
              </a:rPr>
              <a:t>Circuit switching and Packet switching</a:t>
            </a:r>
            <a:endParaRPr lang="en-US" sz="2000" dirty="0">
              <a:latin typeface="+mj-lt"/>
              <a:cs typeface="Times New Roman"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84784"/>
            <a:ext cx="9144000" cy="5373216"/>
          </a:xfrm>
          <a:prstGeom prst="rect">
            <a:avLst/>
          </a:prstGeom>
        </p:spPr>
      </p:pic>
    </p:spTree>
    <p:extLst>
      <p:ext uri="{BB962C8B-B14F-4D97-AF65-F5344CB8AC3E}">
        <p14:creationId xmlns:p14="http://schemas.microsoft.com/office/powerpoint/2010/main" val="11294049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65407"/>
            <a:ext cx="9144000" cy="461665"/>
          </a:xfrm>
          <a:prstGeom prst="rect">
            <a:avLst/>
          </a:prstGeom>
          <a:noFill/>
        </p:spPr>
        <p:txBody>
          <a:bodyPr wrap="square" rtlCol="0">
            <a:spAutoFit/>
          </a:bodyPr>
          <a:lstStyle/>
          <a:p>
            <a:r>
              <a:rPr lang="en-IN" sz="2400" b="1" dirty="0" smtClean="0">
                <a:latin typeface="+mj-lt"/>
                <a:cs typeface="Times New Roman" pitchFamily="18" charset="0"/>
              </a:rPr>
              <a:t>Network Types</a:t>
            </a:r>
            <a:endParaRPr lang="en-IN" sz="2400" b="1" dirty="0">
              <a:latin typeface="+mj-lt"/>
              <a:cs typeface="Times New Roman" pitchFamily="18" charset="0"/>
            </a:endParaRPr>
          </a:p>
        </p:txBody>
      </p:sp>
      <p:sp>
        <p:nvSpPr>
          <p:cNvPr id="4" name="TextBox 3"/>
          <p:cNvSpPr txBox="1"/>
          <p:nvPr/>
        </p:nvSpPr>
        <p:spPr>
          <a:xfrm>
            <a:off x="228600" y="1484784"/>
            <a:ext cx="8686800" cy="1282787"/>
          </a:xfrm>
          <a:prstGeom prst="rect">
            <a:avLst/>
          </a:prstGeom>
          <a:noFill/>
        </p:spPr>
        <p:txBody>
          <a:bodyPr wrap="square" rtlCol="0">
            <a:spAutoFit/>
          </a:bodyPr>
          <a:lstStyle/>
          <a:p>
            <a:pPr>
              <a:lnSpc>
                <a:spcPct val="150000"/>
              </a:lnSpc>
              <a:buFont typeface="Arial" pitchFamily="34" charset="0"/>
              <a:buChar char="•"/>
            </a:pPr>
            <a:r>
              <a:rPr lang="en-US" dirty="0" smtClean="0">
                <a:latin typeface="+mj-lt"/>
                <a:cs typeface="Times New Roman" pitchFamily="18" charset="0"/>
              </a:rPr>
              <a:t>LAN</a:t>
            </a:r>
          </a:p>
          <a:p>
            <a:pPr>
              <a:lnSpc>
                <a:spcPct val="150000"/>
              </a:lnSpc>
              <a:buFont typeface="Arial" pitchFamily="34" charset="0"/>
              <a:buChar char="•"/>
            </a:pPr>
            <a:r>
              <a:rPr lang="en-US" dirty="0" smtClean="0">
                <a:latin typeface="+mj-lt"/>
                <a:cs typeface="Times New Roman" pitchFamily="18" charset="0"/>
              </a:rPr>
              <a:t>MAN</a:t>
            </a:r>
          </a:p>
          <a:p>
            <a:pPr>
              <a:lnSpc>
                <a:spcPct val="150000"/>
              </a:lnSpc>
              <a:buFont typeface="Arial" pitchFamily="34" charset="0"/>
              <a:buChar char="•"/>
            </a:pPr>
            <a:r>
              <a:rPr lang="en-US" dirty="0" smtClean="0">
                <a:latin typeface="+mj-lt"/>
                <a:cs typeface="Times New Roman" pitchFamily="18" charset="0"/>
              </a:rPr>
              <a:t>WAN</a:t>
            </a:r>
            <a:endParaRPr lang="en-US" dirty="0">
              <a:latin typeface="+mj-lt"/>
              <a:cs typeface="Times New Roman" pitchFamily="18" charset="0"/>
            </a:endParaRPr>
          </a:p>
        </p:txBody>
      </p:sp>
      <p:pic>
        <p:nvPicPr>
          <p:cNvPr id="87042" name="Picture 2" descr="Related image"/>
          <p:cNvPicPr>
            <a:picLocks noChangeAspect="1" noChangeArrowheads="1"/>
          </p:cNvPicPr>
          <p:nvPr/>
        </p:nvPicPr>
        <p:blipFill>
          <a:blip r:embed="rId2"/>
          <a:srcRect/>
          <a:stretch>
            <a:fillRect/>
          </a:stretch>
        </p:blipFill>
        <p:spPr bwMode="auto">
          <a:xfrm>
            <a:off x="1416653" y="1844824"/>
            <a:ext cx="7245352" cy="4505237"/>
          </a:xfrm>
          <a:prstGeom prst="rect">
            <a:avLst/>
          </a:prstGeom>
          <a:noFill/>
        </p:spPr>
      </p:pic>
    </p:spTree>
    <p:extLst>
      <p:ext uri="{BB962C8B-B14F-4D97-AF65-F5344CB8AC3E}">
        <p14:creationId xmlns:p14="http://schemas.microsoft.com/office/powerpoint/2010/main" val="11350975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88640"/>
            <a:ext cx="8686800" cy="581744"/>
          </a:xfrm>
        </p:spPr>
        <p:txBody>
          <a:bodyPr>
            <a:normAutofit fontScale="90000"/>
          </a:bodyPr>
          <a:lstStyle/>
          <a:p>
            <a:r>
              <a:rPr lang="en-ID" sz="2700" b="1" dirty="0" smtClean="0">
                <a:solidFill>
                  <a:schemeClr val="tx1"/>
                </a:solidFill>
                <a:latin typeface="+mj-lt"/>
                <a:cs typeface="Times New Roman" pitchFamily="18" charset="0"/>
              </a:rPr>
              <a:t>Network Topologies</a:t>
            </a:r>
            <a:r>
              <a:rPr lang="en-ID" sz="2800" b="1" dirty="0" smtClean="0">
                <a:solidFill>
                  <a:schemeClr val="tx1"/>
                </a:solidFill>
                <a:latin typeface="Times New Roman" pitchFamily="18" charset="0"/>
                <a:cs typeface="Times New Roman" pitchFamily="18" charset="0"/>
              </a:rPr>
              <a:t/>
            </a:r>
            <a:br>
              <a:rPr lang="en-ID" sz="2800" b="1" dirty="0" smtClean="0">
                <a:solidFill>
                  <a:schemeClr val="tx1"/>
                </a:solidFill>
                <a:latin typeface="Times New Roman" pitchFamily="18" charset="0"/>
                <a:cs typeface="Times New Roman" pitchFamily="18" charset="0"/>
              </a:rPr>
            </a:br>
            <a:endParaRPr lang="en-US" sz="2800" b="1"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139533" y="1052736"/>
            <a:ext cx="8528209" cy="5040313"/>
          </a:xfrm>
        </p:spPr>
        <p:txBody>
          <a:bodyPr/>
          <a:lstStyle/>
          <a:p>
            <a:endParaRPr lang="en-US" dirty="0"/>
          </a:p>
          <a:p>
            <a:pPr marL="0" indent="0">
              <a:buNone/>
            </a:pPr>
            <a:endParaRPr lang="en-US" dirty="0"/>
          </a:p>
        </p:txBody>
      </p:sp>
      <p:pic>
        <p:nvPicPr>
          <p:cNvPr id="58370" name="Picture 2" descr="C:\Users\dell\Desktop\topo.png"/>
          <p:cNvPicPr>
            <a:picLocks noChangeAspect="1" noChangeArrowheads="1"/>
          </p:cNvPicPr>
          <p:nvPr/>
        </p:nvPicPr>
        <p:blipFill>
          <a:blip r:embed="rId2"/>
          <a:srcRect/>
          <a:stretch>
            <a:fillRect/>
          </a:stretch>
        </p:blipFill>
        <p:spPr bwMode="auto">
          <a:xfrm>
            <a:off x="29384" y="1124744"/>
            <a:ext cx="9144000" cy="5373216"/>
          </a:xfrm>
          <a:prstGeom prst="rect">
            <a:avLst/>
          </a:prstGeom>
          <a:noFill/>
        </p:spPr>
      </p:pic>
    </p:spTree>
    <p:extLst>
      <p:ext uri="{BB962C8B-B14F-4D97-AF65-F5344CB8AC3E}">
        <p14:creationId xmlns:p14="http://schemas.microsoft.com/office/powerpoint/2010/main" val="20378249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7658100" cy="685799"/>
          </a:xfrm>
        </p:spPr>
        <p:txBody>
          <a:bodyPr>
            <a:normAutofit/>
          </a:bodyPr>
          <a:lstStyle/>
          <a:p>
            <a:r>
              <a:rPr lang="en-US" sz="2400" b="1" dirty="0" smtClean="0">
                <a:solidFill>
                  <a:schemeClr val="tx1"/>
                </a:solidFill>
                <a:latin typeface="+mj-lt"/>
                <a:cs typeface="Times New Roman" pitchFamily="18" charset="0"/>
              </a:rPr>
              <a:t>Network Devices</a:t>
            </a:r>
            <a:endParaRPr lang="en-US" sz="2400" b="1" dirty="0">
              <a:solidFill>
                <a:schemeClr val="tx1"/>
              </a:solidFill>
              <a:latin typeface="+mj-lt"/>
              <a:cs typeface="Times New Roman" pitchFamily="18" charset="0"/>
            </a:endParaRPr>
          </a:p>
        </p:txBody>
      </p:sp>
      <p:pic>
        <p:nvPicPr>
          <p:cNvPr id="4" name="Picture 2" descr="Image result for switch in network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801" y="1599894"/>
            <a:ext cx="1825113" cy="175290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95600" y="1143000"/>
            <a:ext cx="2318205" cy="175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295400"/>
            <a:ext cx="2213372"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3717876"/>
            <a:ext cx="3575447" cy="1957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910923" y="3363146"/>
            <a:ext cx="1194619" cy="400110"/>
          </a:xfrm>
          <a:prstGeom prst="rect">
            <a:avLst/>
          </a:prstGeom>
          <a:noFill/>
        </p:spPr>
        <p:txBody>
          <a:bodyPr wrap="square" rtlCol="0">
            <a:spAutoFit/>
          </a:bodyPr>
          <a:lstStyle/>
          <a:p>
            <a:r>
              <a:rPr lang="en-US" sz="2000" b="1" dirty="0" smtClean="0">
                <a:latin typeface="Times New Roman" pitchFamily="18" charset="0"/>
                <a:cs typeface="Times New Roman" pitchFamily="18" charset="0"/>
              </a:rPr>
              <a:t>Hub</a:t>
            </a:r>
            <a:endParaRPr lang="en-US" sz="2000" b="1" dirty="0">
              <a:latin typeface="Times New Roman" pitchFamily="18" charset="0"/>
              <a:cs typeface="Times New Roman" pitchFamily="18" charset="0"/>
            </a:endParaRPr>
          </a:p>
        </p:txBody>
      </p:sp>
      <p:sp>
        <p:nvSpPr>
          <p:cNvPr id="6" name="TextBox 5"/>
          <p:cNvSpPr txBox="1"/>
          <p:nvPr/>
        </p:nvSpPr>
        <p:spPr>
          <a:xfrm>
            <a:off x="3505200" y="2590800"/>
            <a:ext cx="1143000" cy="400110"/>
          </a:xfrm>
          <a:prstGeom prst="rect">
            <a:avLst/>
          </a:prstGeom>
          <a:noFill/>
        </p:spPr>
        <p:txBody>
          <a:bodyPr wrap="square" rtlCol="0">
            <a:spAutoFit/>
          </a:bodyPr>
          <a:lstStyle/>
          <a:p>
            <a:r>
              <a:rPr lang="en-US" sz="2000" b="1" dirty="0" smtClean="0">
                <a:latin typeface="Times New Roman" pitchFamily="18" charset="0"/>
                <a:cs typeface="Times New Roman" pitchFamily="18" charset="0"/>
              </a:rPr>
              <a:t>Switch</a:t>
            </a:r>
            <a:endParaRPr lang="en-US" sz="2000" b="1" dirty="0">
              <a:latin typeface="Times New Roman" pitchFamily="18" charset="0"/>
              <a:cs typeface="Times New Roman" pitchFamily="18" charset="0"/>
            </a:endParaRPr>
          </a:p>
        </p:txBody>
      </p:sp>
      <p:sp>
        <p:nvSpPr>
          <p:cNvPr id="7" name="TextBox 6"/>
          <p:cNvSpPr txBox="1"/>
          <p:nvPr/>
        </p:nvSpPr>
        <p:spPr>
          <a:xfrm>
            <a:off x="6096000" y="3048000"/>
            <a:ext cx="1963994" cy="400110"/>
          </a:xfrm>
          <a:prstGeom prst="rect">
            <a:avLst/>
          </a:prstGeom>
          <a:noFill/>
        </p:spPr>
        <p:txBody>
          <a:bodyPr wrap="square" rtlCol="0">
            <a:spAutoFit/>
          </a:bodyPr>
          <a:lstStyle/>
          <a:p>
            <a:r>
              <a:rPr lang="en-US" sz="2000" b="1" dirty="0" smtClean="0">
                <a:latin typeface="Times New Roman" pitchFamily="18" charset="0"/>
                <a:cs typeface="Times New Roman" pitchFamily="18" charset="0"/>
              </a:rPr>
              <a:t>Repeaters</a:t>
            </a:r>
          </a:p>
        </p:txBody>
      </p:sp>
      <p:sp>
        <p:nvSpPr>
          <p:cNvPr id="8" name="TextBox 7"/>
          <p:cNvSpPr txBox="1"/>
          <p:nvPr/>
        </p:nvSpPr>
        <p:spPr>
          <a:xfrm>
            <a:off x="838200" y="5562600"/>
            <a:ext cx="1464296" cy="400110"/>
          </a:xfrm>
          <a:prstGeom prst="rect">
            <a:avLst/>
          </a:prstGeom>
          <a:noFill/>
        </p:spPr>
        <p:txBody>
          <a:bodyPr wrap="square" rtlCol="0">
            <a:spAutoFit/>
          </a:bodyPr>
          <a:lstStyle/>
          <a:p>
            <a:r>
              <a:rPr lang="en-US" sz="2000" b="1" dirty="0" smtClean="0">
                <a:latin typeface="Times New Roman" pitchFamily="18" charset="0"/>
                <a:cs typeface="Times New Roman" pitchFamily="18" charset="0"/>
              </a:rPr>
              <a:t>Router</a:t>
            </a:r>
            <a:endParaRPr lang="en-US" sz="2000" b="1" dirty="0">
              <a:latin typeface="Times New Roman" pitchFamily="18" charset="0"/>
              <a:cs typeface="Times New Roman" pitchFamily="18" charset="0"/>
            </a:endParaRPr>
          </a:p>
        </p:txBody>
      </p:sp>
      <p:pic>
        <p:nvPicPr>
          <p:cNvPr id="307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92720" y="4123110"/>
            <a:ext cx="2621756"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5334000" y="5715000"/>
            <a:ext cx="1518527" cy="400110"/>
          </a:xfrm>
          <a:prstGeom prst="rect">
            <a:avLst/>
          </a:prstGeom>
          <a:noFill/>
        </p:spPr>
        <p:txBody>
          <a:bodyPr wrap="square" rtlCol="0">
            <a:spAutoFit/>
          </a:bodyPr>
          <a:lstStyle/>
          <a:p>
            <a:r>
              <a:rPr lang="en-US" sz="2000" b="1" dirty="0" smtClean="0">
                <a:latin typeface="Times New Roman" pitchFamily="18" charset="0"/>
                <a:cs typeface="Times New Roman" pitchFamily="18" charset="0"/>
              </a:rPr>
              <a:t>Bridge</a:t>
            </a:r>
            <a:endParaRPr lang="en-US" sz="2000" b="1" dirty="0">
              <a:latin typeface="Times New Roman" pitchFamily="18" charset="0"/>
              <a:cs typeface="Times New Roman" pitchFamily="18" charset="0"/>
            </a:endParaRPr>
          </a:p>
        </p:txBody>
      </p:sp>
    </p:spTree>
    <p:extLst>
      <p:ext uri="{BB962C8B-B14F-4D97-AF65-F5344CB8AC3E}">
        <p14:creationId xmlns:p14="http://schemas.microsoft.com/office/powerpoint/2010/main" val="35895981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33400" y="228600"/>
            <a:ext cx="7848600" cy="369332"/>
          </a:xfrm>
          <a:prstGeom prst="rect">
            <a:avLst/>
          </a:prstGeom>
          <a:noFill/>
        </p:spPr>
        <p:txBody>
          <a:bodyPr wrap="square" rtlCol="0">
            <a:spAutoFit/>
          </a:bodyPr>
          <a:lstStyle/>
          <a:p>
            <a:endParaRPr lang="en-US"/>
          </a:p>
        </p:txBody>
      </p:sp>
      <p:pic>
        <p:nvPicPr>
          <p:cNvPr id="28674" name="Picture 2" descr="C:\Users\dell\Downloads\ipv4.png"/>
          <p:cNvPicPr>
            <a:picLocks noChangeAspect="1" noChangeArrowheads="1"/>
          </p:cNvPicPr>
          <p:nvPr/>
        </p:nvPicPr>
        <p:blipFill>
          <a:blip r:embed="rId2"/>
          <a:srcRect/>
          <a:stretch>
            <a:fillRect/>
          </a:stretch>
        </p:blipFill>
        <p:spPr bwMode="auto">
          <a:xfrm>
            <a:off x="228600" y="2420888"/>
            <a:ext cx="8458200" cy="2743200"/>
          </a:xfrm>
          <a:prstGeom prst="rect">
            <a:avLst/>
          </a:prstGeom>
          <a:noFill/>
        </p:spPr>
      </p:pic>
      <p:sp>
        <p:nvSpPr>
          <p:cNvPr id="4" name="TextBox 3"/>
          <p:cNvSpPr txBox="1"/>
          <p:nvPr/>
        </p:nvSpPr>
        <p:spPr>
          <a:xfrm>
            <a:off x="228600" y="246530"/>
            <a:ext cx="8305800" cy="1877437"/>
          </a:xfrm>
          <a:prstGeom prst="rect">
            <a:avLst/>
          </a:prstGeom>
          <a:noFill/>
        </p:spPr>
        <p:txBody>
          <a:bodyPr wrap="square" rtlCol="0">
            <a:spAutoFit/>
          </a:bodyPr>
          <a:lstStyle/>
          <a:p>
            <a:r>
              <a:rPr lang="en-US" sz="2400" b="1" dirty="0" smtClean="0">
                <a:latin typeface="+mj-lt"/>
                <a:cs typeface="Times New Roman" pitchFamily="18" charset="0"/>
              </a:rPr>
              <a:t>IP Addressing</a:t>
            </a:r>
          </a:p>
          <a:p>
            <a:endParaRPr lang="en-US" sz="2400" b="1" dirty="0" smtClean="0">
              <a:latin typeface="Times New Roman" pitchFamily="18" charset="0"/>
              <a:cs typeface="Times New Roman" pitchFamily="18" charset="0"/>
            </a:endParaRPr>
          </a:p>
          <a:p>
            <a:endParaRPr lang="en-US" sz="2400" b="1" dirty="0" smtClean="0">
              <a:latin typeface="Times New Roman" pitchFamily="18" charset="0"/>
              <a:cs typeface="Times New Roman" pitchFamily="18" charset="0"/>
            </a:endParaRPr>
          </a:p>
          <a:p>
            <a:endParaRPr lang="en-US" sz="2400" b="1" dirty="0" smtClean="0">
              <a:latin typeface="Times New Roman" pitchFamily="18" charset="0"/>
              <a:cs typeface="Times New Roman" pitchFamily="18" charset="0"/>
            </a:endParaRPr>
          </a:p>
          <a:p>
            <a:pPr>
              <a:buFont typeface="Arial" pitchFamily="34" charset="0"/>
              <a:buChar char="•"/>
            </a:pPr>
            <a:r>
              <a:rPr lang="en-US" sz="2000" b="1" dirty="0" smtClean="0">
                <a:latin typeface="+mj-lt"/>
                <a:cs typeface="Times New Roman" pitchFamily="18" charset="0"/>
              </a:rPr>
              <a:t>IPv4</a:t>
            </a:r>
          </a:p>
        </p:txBody>
      </p:sp>
    </p:spTree>
    <p:extLst>
      <p:ext uri="{BB962C8B-B14F-4D97-AF65-F5344CB8AC3E}">
        <p14:creationId xmlns:p14="http://schemas.microsoft.com/office/powerpoint/2010/main" val="30744942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anose="020B0604020202020204" pitchFamily="34" charset="0"/>
              </a:rPr>
              <a:t/>
            </a:r>
            <a:br>
              <a:rPr kumimoji="0" lang="en-US" sz="1800" b="0" i="0" u="none" strike="noStrike" cap="none" normalizeH="0" baseline="0" smtClean="0">
                <a:ln>
                  <a:noFill/>
                </a:ln>
                <a:solidFill>
                  <a:schemeClr val="tx1"/>
                </a:solidFill>
                <a:effectLst/>
                <a:latin typeface="Arial" panose="020B0604020202020204" pitchFamily="34" charset="0"/>
              </a:rPr>
            </a:b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6" name="Content Placeholder 2"/>
          <p:cNvSpPr txBox="1">
            <a:spLocks/>
          </p:cNvSpPr>
          <p:nvPr/>
        </p:nvSpPr>
        <p:spPr>
          <a:xfrm>
            <a:off x="457200" y="4038600"/>
            <a:ext cx="8229600" cy="1219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IN" sz="2000" dirty="0" smtClean="0">
              <a:latin typeface="Times New Roman" pitchFamily="18" charset="0"/>
              <a:cs typeface="Times New Roman" pitchFamily="18" charset="0"/>
            </a:endParaRPr>
          </a:p>
        </p:txBody>
      </p:sp>
      <p:sp>
        <p:nvSpPr>
          <p:cNvPr id="7" name="Title 1"/>
          <p:cNvSpPr txBox="1">
            <a:spLocks/>
          </p:cNvSpPr>
          <p:nvPr/>
        </p:nvSpPr>
        <p:spPr>
          <a:xfrm>
            <a:off x="457200" y="3352800"/>
            <a:ext cx="8229600" cy="69137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IN" sz="2400" dirty="0"/>
          </a:p>
        </p:txBody>
      </p:sp>
      <p:sp>
        <p:nvSpPr>
          <p:cNvPr id="9" name="TextBox 8"/>
          <p:cNvSpPr txBox="1"/>
          <p:nvPr/>
        </p:nvSpPr>
        <p:spPr>
          <a:xfrm>
            <a:off x="228600" y="366803"/>
            <a:ext cx="8534400" cy="6340197"/>
          </a:xfrm>
          <a:prstGeom prst="rect">
            <a:avLst/>
          </a:prstGeom>
          <a:noFill/>
        </p:spPr>
        <p:txBody>
          <a:bodyPr wrap="square" rtlCol="0">
            <a:spAutoFit/>
          </a:bodyPr>
          <a:lstStyle/>
          <a:p>
            <a:r>
              <a:rPr lang="en-US" sz="2400" b="1" dirty="0" err="1" smtClean="0">
                <a:latin typeface="+mj-lt"/>
                <a:cs typeface="Times New Roman" pitchFamily="18" charset="0"/>
              </a:rPr>
              <a:t>Subnetting</a:t>
            </a:r>
            <a:r>
              <a:rPr lang="en-US" sz="2400" b="1" dirty="0" smtClean="0">
                <a:latin typeface="+mj-lt"/>
                <a:cs typeface="Times New Roman" pitchFamily="18" charset="0"/>
              </a:rPr>
              <a:t>:</a:t>
            </a:r>
          </a:p>
          <a:p>
            <a:endParaRPr lang="en-US" sz="2400" b="1" dirty="0" smtClean="0">
              <a:latin typeface="+mj-lt"/>
              <a:cs typeface="Times New Roman" pitchFamily="18" charset="0"/>
            </a:endParaRPr>
          </a:p>
          <a:p>
            <a:endParaRPr lang="en-US" sz="2400" b="1" dirty="0" smtClean="0">
              <a:latin typeface="+mj-lt"/>
              <a:cs typeface="Times New Roman" pitchFamily="18" charset="0"/>
            </a:endParaRPr>
          </a:p>
          <a:p>
            <a:pPr>
              <a:lnSpc>
                <a:spcPct val="150000"/>
              </a:lnSpc>
              <a:buFont typeface="Arial" pitchFamily="34" charset="0"/>
              <a:buChar char="•"/>
            </a:pPr>
            <a:r>
              <a:rPr lang="en-IN" sz="2000" dirty="0" err="1" smtClean="0">
                <a:latin typeface="+mj-lt"/>
                <a:cs typeface="Times New Roman" pitchFamily="18" charset="0"/>
              </a:rPr>
              <a:t>Subnetting</a:t>
            </a:r>
            <a:r>
              <a:rPr lang="en-IN" sz="2000" dirty="0" smtClean="0">
                <a:latin typeface="+mj-lt"/>
                <a:cs typeface="Times New Roman" pitchFamily="18" charset="0"/>
              </a:rPr>
              <a:t> is a way of splitting a network into smaller, more manageable pieces.</a:t>
            </a:r>
          </a:p>
          <a:p>
            <a:pPr>
              <a:lnSpc>
                <a:spcPct val="150000"/>
              </a:lnSpc>
              <a:buFont typeface="Arial" pitchFamily="34" charset="0"/>
              <a:buChar char="•"/>
            </a:pPr>
            <a:r>
              <a:rPr lang="en-IN" sz="2000" dirty="0" smtClean="0">
                <a:latin typeface="+mj-lt"/>
                <a:cs typeface="Times New Roman" pitchFamily="18" charset="0"/>
              </a:rPr>
              <a:t>purpose of </a:t>
            </a:r>
            <a:r>
              <a:rPr lang="en-IN" sz="2000" dirty="0" err="1" smtClean="0">
                <a:latin typeface="+mj-lt"/>
                <a:cs typeface="Times New Roman" pitchFamily="18" charset="0"/>
              </a:rPr>
              <a:t>subnetting</a:t>
            </a:r>
            <a:r>
              <a:rPr lang="en-IN" sz="2000" dirty="0" smtClean="0">
                <a:latin typeface="+mj-lt"/>
                <a:cs typeface="Times New Roman" pitchFamily="18" charset="0"/>
              </a:rPr>
              <a:t> is to help relieve network congestion.</a:t>
            </a:r>
          </a:p>
          <a:p>
            <a:endParaRPr lang="en-US" sz="2200" b="1" dirty="0" smtClean="0">
              <a:latin typeface="+mj-lt"/>
              <a:cs typeface="Times New Roman" pitchFamily="18" charset="0"/>
            </a:endParaRPr>
          </a:p>
          <a:p>
            <a:r>
              <a:rPr lang="en-US" sz="2200" b="1" dirty="0" smtClean="0">
                <a:latin typeface="+mj-lt"/>
                <a:cs typeface="Times New Roman" pitchFamily="18" charset="0"/>
              </a:rPr>
              <a:t>Reserved Address</a:t>
            </a:r>
          </a:p>
          <a:p>
            <a:pPr marL="914400" lvl="1" indent="-457200">
              <a:buFont typeface="Arial" pitchFamily="34" charset="0"/>
              <a:buChar char="•"/>
            </a:pPr>
            <a:r>
              <a:rPr lang="en-US" sz="2000" b="1" dirty="0" smtClean="0">
                <a:latin typeface="+mj-lt"/>
                <a:cs typeface="Times New Roman" panose="02020603050405020304" pitchFamily="18" charset="0"/>
              </a:rPr>
              <a:t>Link-local Addresses</a:t>
            </a:r>
          </a:p>
          <a:p>
            <a:pPr marL="1371600" lvl="2" indent="-457200"/>
            <a:r>
              <a:rPr lang="en-IN" sz="2000" dirty="0" smtClean="0">
                <a:latin typeface="+mj-lt"/>
                <a:cs typeface="Times New Roman" panose="02020603050405020304" pitchFamily="18" charset="0"/>
              </a:rPr>
              <a:t>169.254.1.0 to 169.254.254.255</a:t>
            </a:r>
          </a:p>
          <a:p>
            <a:pPr marL="1371600" lvl="2" indent="-457200"/>
            <a:endParaRPr lang="en-US" sz="2000" dirty="0" smtClean="0">
              <a:latin typeface="+mj-lt"/>
              <a:cs typeface="Times New Roman" panose="02020603050405020304" pitchFamily="18" charset="0"/>
            </a:endParaRPr>
          </a:p>
          <a:p>
            <a:pPr marL="914400" lvl="1" indent="-457200">
              <a:buFont typeface="Arial" pitchFamily="34" charset="0"/>
              <a:buChar char="•"/>
            </a:pPr>
            <a:r>
              <a:rPr lang="en-US" sz="2000" b="1" dirty="0" smtClean="0">
                <a:latin typeface="+mj-lt"/>
                <a:cs typeface="Times New Roman" panose="02020603050405020304" pitchFamily="18" charset="0"/>
              </a:rPr>
              <a:t>Loopback IP Addresses</a:t>
            </a:r>
          </a:p>
          <a:p>
            <a:pPr marL="1371600" lvl="2" indent="-457200"/>
            <a:r>
              <a:rPr lang="en-IN" sz="2000" dirty="0" smtClean="0">
                <a:latin typeface="+mj-lt"/>
                <a:cs typeface="Times New Roman" panose="02020603050405020304" pitchFamily="18" charset="0"/>
              </a:rPr>
              <a:t>127.0.0.1 to 127.255.255.254</a:t>
            </a:r>
          </a:p>
          <a:p>
            <a:pPr marL="1371600" lvl="2" indent="-457200"/>
            <a:endParaRPr lang="en-US" sz="2000" dirty="0" smtClean="0">
              <a:latin typeface="+mj-lt"/>
              <a:cs typeface="Times New Roman" panose="02020603050405020304" pitchFamily="18" charset="0"/>
            </a:endParaRPr>
          </a:p>
          <a:p>
            <a:pPr marL="914400" lvl="1" indent="-457200">
              <a:buFont typeface="Arial" pitchFamily="34" charset="0"/>
              <a:buChar char="•"/>
            </a:pPr>
            <a:r>
              <a:rPr lang="en-US" sz="2000" b="1" dirty="0" smtClean="0">
                <a:latin typeface="+mj-lt"/>
                <a:cs typeface="Times New Roman" panose="02020603050405020304" pitchFamily="18" charset="0"/>
              </a:rPr>
              <a:t>Private IP Address</a:t>
            </a:r>
          </a:p>
          <a:p>
            <a:pPr marL="914400" lvl="1" indent="-457200"/>
            <a:r>
              <a:rPr lang="en-IN" sz="2000" dirty="0" smtClean="0">
                <a:latin typeface="+mj-lt"/>
                <a:cs typeface="Times New Roman" panose="02020603050405020304" pitchFamily="18" charset="0"/>
              </a:rPr>
              <a:t>	10.0.0.0 to 10.255.255.255.</a:t>
            </a:r>
          </a:p>
          <a:p>
            <a:pPr marL="914400" lvl="1" indent="-457200"/>
            <a:r>
              <a:rPr lang="en-IN" sz="2000" dirty="0" smtClean="0">
                <a:latin typeface="+mj-lt"/>
                <a:cs typeface="Times New Roman" panose="02020603050405020304" pitchFamily="18" charset="0"/>
              </a:rPr>
              <a:t>	172.16.0.0 to 172.31.255.255.</a:t>
            </a:r>
          </a:p>
          <a:p>
            <a:pPr marL="914400" lvl="1" indent="-457200"/>
            <a:r>
              <a:rPr lang="en-IN" sz="2000" dirty="0" smtClean="0">
                <a:latin typeface="+mj-lt"/>
                <a:cs typeface="Times New Roman" panose="02020603050405020304" pitchFamily="18" charset="0"/>
              </a:rPr>
              <a:t>	192.168.0.0 to 192.168.255.255.</a:t>
            </a:r>
            <a:endParaRPr lang="en-US" dirty="0">
              <a:latin typeface="+mj-lt"/>
            </a:endParaRPr>
          </a:p>
        </p:txBody>
      </p:sp>
    </p:spTree>
    <p:extLst>
      <p:ext uri="{BB962C8B-B14F-4D97-AF65-F5344CB8AC3E}">
        <p14:creationId xmlns:p14="http://schemas.microsoft.com/office/powerpoint/2010/main" val="15060343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1BA81F-8F24-44CF-8CCF-E023DC7FEE85}"/>
              </a:ext>
            </a:extLst>
          </p:cNvPr>
          <p:cNvSpPr>
            <a:spLocks noGrp="1"/>
          </p:cNvSpPr>
          <p:nvPr>
            <p:ph type="title"/>
          </p:nvPr>
        </p:nvSpPr>
        <p:spPr/>
        <p:txBody>
          <a:bodyPr>
            <a:normAutofit/>
          </a:bodyPr>
          <a:lstStyle/>
          <a:p>
            <a:r>
              <a:rPr lang="en-US" sz="2400" b="1" dirty="0" smtClean="0"/>
              <a:t>Output Devices</a:t>
            </a:r>
            <a:endParaRPr lang="en-US" sz="2400" b="1" dirty="0"/>
          </a:p>
        </p:txBody>
      </p:sp>
      <p:graphicFrame>
        <p:nvGraphicFramePr>
          <p:cNvPr id="4" name="Table 3">
            <a:extLst>
              <a:ext uri="{FF2B5EF4-FFF2-40B4-BE49-F238E27FC236}">
                <a16:creationId xmlns:a16="http://schemas.microsoft.com/office/drawing/2014/main" xmlns="" id="{9C128AE6-E185-433C-84C1-04BB14236C34}"/>
              </a:ext>
            </a:extLst>
          </p:cNvPr>
          <p:cNvGraphicFramePr>
            <a:graphicFrameLocks noGrp="1"/>
          </p:cNvGraphicFramePr>
          <p:nvPr>
            <p:extLst>
              <p:ext uri="{D42A27DB-BD31-4B8C-83A1-F6EECF244321}">
                <p14:modId xmlns:p14="http://schemas.microsoft.com/office/powerpoint/2010/main" val="4262774430"/>
              </p:ext>
            </p:extLst>
          </p:nvPr>
        </p:nvGraphicFramePr>
        <p:xfrm>
          <a:off x="683568" y="1196752"/>
          <a:ext cx="8280920" cy="5112568"/>
        </p:xfrm>
        <a:graphic>
          <a:graphicData uri="http://schemas.openxmlformats.org/drawingml/2006/table">
            <a:tbl>
              <a:tblPr>
                <a:tableStyleId>{22838BEF-8BB2-4498-84A7-C5851F593DF1}</a:tableStyleId>
              </a:tblPr>
              <a:tblGrid>
                <a:gridCol w="4140460">
                  <a:extLst>
                    <a:ext uri="{9D8B030D-6E8A-4147-A177-3AD203B41FA5}">
                      <a16:colId xmlns:a16="http://schemas.microsoft.com/office/drawing/2014/main" xmlns="" val="2648643720"/>
                    </a:ext>
                  </a:extLst>
                </a:gridCol>
                <a:gridCol w="4140460">
                  <a:extLst>
                    <a:ext uri="{9D8B030D-6E8A-4147-A177-3AD203B41FA5}">
                      <a16:colId xmlns:a16="http://schemas.microsoft.com/office/drawing/2014/main" xmlns="" val="1064973731"/>
                    </a:ext>
                  </a:extLst>
                </a:gridCol>
              </a:tblGrid>
              <a:tr h="459125">
                <a:tc>
                  <a:txBody>
                    <a:bodyPr/>
                    <a:lstStyle/>
                    <a:p>
                      <a:pPr algn="ctr"/>
                      <a:r>
                        <a:rPr lang="en-US" b="1" dirty="0"/>
                        <a:t>Monitors</a:t>
                      </a:r>
                    </a:p>
                  </a:txBody>
                  <a:tcPr/>
                </a:tc>
                <a:tc>
                  <a:txBody>
                    <a:bodyPr/>
                    <a:lstStyle/>
                    <a:p>
                      <a:pPr algn="ctr"/>
                      <a:r>
                        <a:rPr lang="en-US" b="1" dirty="0"/>
                        <a:t>Printers</a:t>
                      </a:r>
                    </a:p>
                  </a:txBody>
                  <a:tcPr/>
                </a:tc>
                <a:extLst>
                  <a:ext uri="{0D108BD9-81ED-4DB2-BD59-A6C34878D82A}">
                    <a16:rowId xmlns:a16="http://schemas.microsoft.com/office/drawing/2014/main" xmlns="" val="3734047609"/>
                  </a:ext>
                </a:extLst>
              </a:tr>
              <a:tr h="2234323">
                <a:tc>
                  <a:txBody>
                    <a:bodyPr/>
                    <a:lstStyle/>
                    <a:p>
                      <a:pPr marL="0" marR="0" lvl="0" indent="0" algn="l" defTabSz="914342" rtl="0" eaLnBrk="1" fontAlgn="auto" latinLnBrk="0" hangingPunct="1">
                        <a:lnSpc>
                          <a:spcPct val="100000"/>
                        </a:lnSpc>
                        <a:spcBef>
                          <a:spcPts val="0"/>
                        </a:spcBef>
                        <a:spcAft>
                          <a:spcPts val="0"/>
                        </a:spcAft>
                        <a:buClrTx/>
                        <a:buSzTx/>
                        <a:buFontTx/>
                        <a:buNone/>
                        <a:tabLst/>
                        <a:defRPr/>
                      </a:pPr>
                      <a:r>
                        <a:rPr lang="en-US" dirty="0">
                          <a:solidFill>
                            <a:schemeClr val="tx2">
                              <a:lumMod val="50000"/>
                            </a:schemeClr>
                          </a:solidFill>
                        </a:rPr>
                        <a:t>1.CRT monitor</a:t>
                      </a:r>
                    </a:p>
                    <a:p>
                      <a:pPr algn="l"/>
                      <a:endParaRPr lang="en-US" dirty="0"/>
                    </a:p>
                  </a:txBody>
                  <a:tcPr/>
                </a:tc>
                <a:tc>
                  <a:txBody>
                    <a:bodyPr/>
                    <a:lstStyle/>
                    <a:p>
                      <a:pPr marL="0" marR="0" lvl="0" indent="0" algn="l" defTabSz="914342" rtl="0" eaLnBrk="1" fontAlgn="auto" latinLnBrk="0" hangingPunct="1">
                        <a:lnSpc>
                          <a:spcPct val="100000"/>
                        </a:lnSpc>
                        <a:spcBef>
                          <a:spcPts val="0"/>
                        </a:spcBef>
                        <a:spcAft>
                          <a:spcPts val="0"/>
                        </a:spcAft>
                        <a:buClrTx/>
                        <a:buSzTx/>
                        <a:buFontTx/>
                        <a:buNone/>
                        <a:tabLst/>
                        <a:defRPr/>
                      </a:pPr>
                      <a:r>
                        <a:rPr lang="en-US" sz="1800" dirty="0">
                          <a:solidFill>
                            <a:schemeClr val="tx2">
                              <a:lumMod val="50000"/>
                            </a:schemeClr>
                          </a:solidFill>
                        </a:rPr>
                        <a:t>1.Laser printer</a:t>
                      </a:r>
                    </a:p>
                    <a:p>
                      <a:pPr algn="l"/>
                      <a:endParaRPr lang="en-US" dirty="0"/>
                    </a:p>
                  </a:txBody>
                  <a:tcPr/>
                </a:tc>
                <a:extLst>
                  <a:ext uri="{0D108BD9-81ED-4DB2-BD59-A6C34878D82A}">
                    <a16:rowId xmlns:a16="http://schemas.microsoft.com/office/drawing/2014/main" xmlns="" val="3459409160"/>
                  </a:ext>
                </a:extLst>
              </a:tr>
              <a:tr h="2419120">
                <a:tc>
                  <a:txBody>
                    <a:bodyPr/>
                    <a:lstStyle/>
                    <a:p>
                      <a:pPr marL="0" marR="0" lvl="0" indent="0" algn="l" defTabSz="914342" rtl="0" eaLnBrk="1" fontAlgn="auto" latinLnBrk="0" hangingPunct="1">
                        <a:lnSpc>
                          <a:spcPct val="100000"/>
                        </a:lnSpc>
                        <a:spcBef>
                          <a:spcPts val="0"/>
                        </a:spcBef>
                        <a:spcAft>
                          <a:spcPts val="0"/>
                        </a:spcAft>
                        <a:buClrTx/>
                        <a:buSzTx/>
                        <a:buFontTx/>
                        <a:buNone/>
                        <a:tabLst/>
                        <a:defRPr/>
                      </a:pPr>
                      <a:r>
                        <a:rPr lang="en-US" dirty="0">
                          <a:solidFill>
                            <a:schemeClr val="tx2">
                              <a:lumMod val="50000"/>
                            </a:schemeClr>
                          </a:solidFill>
                        </a:rPr>
                        <a:t>2.LCD monitor</a:t>
                      </a:r>
                    </a:p>
                    <a:p>
                      <a:pPr algn="l"/>
                      <a:endParaRPr lang="en-US" dirty="0"/>
                    </a:p>
                  </a:txBody>
                  <a:tcPr/>
                </a:tc>
                <a:tc>
                  <a:txBody>
                    <a:bodyPr/>
                    <a:lstStyle/>
                    <a:p>
                      <a:pPr marL="0" marR="0" lvl="0" indent="0" algn="l" defTabSz="914342" rtl="0" eaLnBrk="1" fontAlgn="auto" latinLnBrk="0" hangingPunct="1">
                        <a:lnSpc>
                          <a:spcPct val="100000"/>
                        </a:lnSpc>
                        <a:spcBef>
                          <a:spcPts val="0"/>
                        </a:spcBef>
                        <a:spcAft>
                          <a:spcPts val="0"/>
                        </a:spcAft>
                        <a:buClrTx/>
                        <a:buSzTx/>
                        <a:buFontTx/>
                        <a:buNone/>
                        <a:tabLst/>
                        <a:defRPr/>
                      </a:pPr>
                      <a:r>
                        <a:rPr lang="en-US" sz="1800" dirty="0">
                          <a:solidFill>
                            <a:schemeClr val="tx2">
                              <a:lumMod val="50000"/>
                            </a:schemeClr>
                          </a:solidFill>
                        </a:rPr>
                        <a:t>2.Inkjet printer</a:t>
                      </a:r>
                    </a:p>
                    <a:p>
                      <a:pPr algn="l"/>
                      <a:endParaRPr lang="en-US" dirty="0"/>
                    </a:p>
                  </a:txBody>
                  <a:tcPr/>
                </a:tc>
                <a:extLst>
                  <a:ext uri="{0D108BD9-81ED-4DB2-BD59-A6C34878D82A}">
                    <a16:rowId xmlns:a16="http://schemas.microsoft.com/office/drawing/2014/main" xmlns="" val="2425450878"/>
                  </a:ext>
                </a:extLst>
              </a:tr>
            </a:tbl>
          </a:graphicData>
        </a:graphic>
      </p:graphicFrame>
      <p:pic>
        <p:nvPicPr>
          <p:cNvPr id="5" name="Picture 4">
            <a:extLst>
              <a:ext uri="{FF2B5EF4-FFF2-40B4-BE49-F238E27FC236}">
                <a16:creationId xmlns:a16="http://schemas.microsoft.com/office/drawing/2014/main" xmlns="" id="{B97E5087-5490-462C-811F-F41A6E6330AF}"/>
              </a:ext>
            </a:extLst>
          </p:cNvPr>
          <p:cNvPicPr>
            <a:picLocks noChangeAspect="1"/>
          </p:cNvPicPr>
          <p:nvPr/>
        </p:nvPicPr>
        <p:blipFill rotWithShape="1">
          <a:blip r:embed="rId2"/>
          <a:srcRect l="-1" r="4081"/>
          <a:stretch/>
        </p:blipFill>
        <p:spPr>
          <a:xfrm>
            <a:off x="899592" y="1916832"/>
            <a:ext cx="3600400" cy="1872208"/>
          </a:xfrm>
          <a:prstGeom prst="rect">
            <a:avLst/>
          </a:prstGeom>
        </p:spPr>
      </p:pic>
      <p:pic>
        <p:nvPicPr>
          <p:cNvPr id="7" name="Picture 6">
            <a:extLst>
              <a:ext uri="{FF2B5EF4-FFF2-40B4-BE49-F238E27FC236}">
                <a16:creationId xmlns:a16="http://schemas.microsoft.com/office/drawing/2014/main" xmlns="" id="{0D89E6CB-16E0-4EA8-890F-130BD068945F}"/>
              </a:ext>
            </a:extLst>
          </p:cNvPr>
          <p:cNvPicPr>
            <a:picLocks noChangeAspect="1"/>
          </p:cNvPicPr>
          <p:nvPr/>
        </p:nvPicPr>
        <p:blipFill rotWithShape="1">
          <a:blip r:embed="rId3"/>
          <a:srcRect l="4082"/>
          <a:stretch/>
        </p:blipFill>
        <p:spPr>
          <a:xfrm>
            <a:off x="5004048" y="1968939"/>
            <a:ext cx="3744416" cy="1820101"/>
          </a:xfrm>
          <a:prstGeom prst="rect">
            <a:avLst/>
          </a:prstGeom>
        </p:spPr>
      </p:pic>
      <p:pic>
        <p:nvPicPr>
          <p:cNvPr id="8" name="Picture 7">
            <a:extLst>
              <a:ext uri="{FF2B5EF4-FFF2-40B4-BE49-F238E27FC236}">
                <a16:creationId xmlns:a16="http://schemas.microsoft.com/office/drawing/2014/main" xmlns="" id="{81ADC5AE-6AAC-4E24-942D-3EB7BBA48145}"/>
              </a:ext>
            </a:extLst>
          </p:cNvPr>
          <p:cNvPicPr>
            <a:picLocks noChangeAspect="1"/>
          </p:cNvPicPr>
          <p:nvPr/>
        </p:nvPicPr>
        <p:blipFill>
          <a:blip r:embed="rId4"/>
          <a:stretch>
            <a:fillRect/>
          </a:stretch>
        </p:blipFill>
        <p:spPr>
          <a:xfrm>
            <a:off x="5004048" y="4206621"/>
            <a:ext cx="3744416" cy="207282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592" y="4206621"/>
            <a:ext cx="3852428" cy="2044448"/>
          </a:xfrm>
          <a:prstGeom prst="rect">
            <a:avLst/>
          </a:prstGeom>
        </p:spPr>
      </p:pic>
    </p:spTree>
    <p:extLst>
      <p:ext uri="{BB962C8B-B14F-4D97-AF65-F5344CB8AC3E}">
        <p14:creationId xmlns:p14="http://schemas.microsoft.com/office/powerpoint/2010/main" val="24603214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8262453" cy="509586"/>
          </a:xfrm>
        </p:spPr>
        <p:txBody>
          <a:bodyPr>
            <a:normAutofit/>
          </a:bodyPr>
          <a:lstStyle/>
          <a:p>
            <a:r>
              <a:rPr lang="en-US" sz="2400" b="1" dirty="0" smtClean="0">
                <a:solidFill>
                  <a:schemeClr val="tx1"/>
                </a:solidFill>
                <a:latin typeface="+mj-lt"/>
                <a:cs typeface="Times New Roman" panose="02020603050405020304" pitchFamily="18" charset="0"/>
                <a:sym typeface="+mn-ea"/>
              </a:rPr>
              <a:t>Open Systems Interconnection</a:t>
            </a:r>
            <a:endParaRPr lang="en-US" sz="2400" b="1" dirty="0">
              <a:solidFill>
                <a:schemeClr val="tx1"/>
              </a:solidFill>
              <a:latin typeface="+mj-lt"/>
              <a:cs typeface="Times New Roman" panose="02020603050405020304" pitchFamily="18" charset="0"/>
            </a:endParaRPr>
          </a:p>
        </p:txBody>
      </p:sp>
      <p:sp>
        <p:nvSpPr>
          <p:cNvPr id="4" name="Content Placeholder 3"/>
          <p:cNvSpPr>
            <a:spLocks noGrp="1"/>
          </p:cNvSpPr>
          <p:nvPr>
            <p:ph sz="quarter" idx="10"/>
          </p:nvPr>
        </p:nvSpPr>
        <p:spPr/>
        <p:txBody>
          <a:bodyPr/>
          <a:lstStyle/>
          <a:p>
            <a:endParaRPr lang="en-IN" altLang="en-US"/>
          </a:p>
          <a:p>
            <a:endParaRPr lang="en-IN" altLang="en-US"/>
          </a:p>
        </p:txBody>
      </p:sp>
      <p:pic>
        <p:nvPicPr>
          <p:cNvPr id="17410" name="Picture 2" descr="https://fthmb.tqn.com/FJRd1u3NJuT-4w3EoA3Pf7HVX9E=/768x0/filters:no_upscale()/Osi-model-jb.svg-57f7b9af3df78c690f6305e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124743"/>
            <a:ext cx="5181600" cy="5184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4567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5992" y="2002973"/>
            <a:ext cx="5022092" cy="859536"/>
          </a:xfrm>
        </p:spPr>
        <p:txBody>
          <a:bodyPr>
            <a:noAutofit/>
          </a:bodyPr>
          <a:lstStyle/>
          <a:p>
            <a:r>
              <a:rPr lang="en-IN" sz="3200" b="1" dirty="0">
                <a:latin typeface="+mj-lt"/>
                <a:cs typeface="Times New Roman" pitchFamily="18" charset="0"/>
              </a:rPr>
              <a:t>NETWORK SERVICES</a:t>
            </a:r>
            <a:endParaRPr lang="en-IN" sz="3200" b="1" dirty="0">
              <a:latin typeface="+mj-lt"/>
            </a:endParaRPr>
          </a:p>
        </p:txBody>
      </p:sp>
    </p:spTree>
    <p:extLst>
      <p:ext uri="{BB962C8B-B14F-4D97-AF65-F5344CB8AC3E}">
        <p14:creationId xmlns:p14="http://schemas.microsoft.com/office/powerpoint/2010/main" val="15704406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209" y="-99392"/>
            <a:ext cx="8352928" cy="2369880"/>
          </a:xfrm>
          <a:prstGeom prst="rect">
            <a:avLst/>
          </a:prstGeom>
          <a:noFill/>
        </p:spPr>
        <p:txBody>
          <a:bodyPr wrap="square" rtlCol="0">
            <a:spAutoFit/>
          </a:bodyPr>
          <a:lstStyle/>
          <a:p>
            <a:endParaRPr lang="en-IN" sz="2400" b="1" dirty="0" smtClean="0">
              <a:latin typeface="Times New Roman" pitchFamily="18" charset="0"/>
              <a:cs typeface="Times New Roman" pitchFamily="18" charset="0"/>
            </a:endParaRPr>
          </a:p>
          <a:p>
            <a:r>
              <a:rPr lang="en-IN" sz="2400" b="1" dirty="0" smtClean="0">
                <a:latin typeface="Times New Roman" pitchFamily="18" charset="0"/>
                <a:cs typeface="Times New Roman" pitchFamily="18" charset="0"/>
              </a:rPr>
              <a:t>DHCP(Dynamic Host Configuration Protocol)</a:t>
            </a:r>
          </a:p>
          <a:p>
            <a:endParaRPr lang="en-IN" sz="2000" b="1" dirty="0" smtClean="0">
              <a:latin typeface="Times New Roman" pitchFamily="18" charset="0"/>
              <a:cs typeface="Times New Roman" pitchFamily="18" charset="0"/>
            </a:endParaRPr>
          </a:p>
          <a:p>
            <a:endParaRPr lang="en-IN" sz="2000" b="1" dirty="0" smtClean="0">
              <a:latin typeface="Times New Roman" pitchFamily="18" charset="0"/>
              <a:cs typeface="Times New Roman" pitchFamily="18" charset="0"/>
            </a:endParaRPr>
          </a:p>
          <a:p>
            <a:pPr marL="342900" indent="-342900"/>
            <a:endParaRPr lang="en-IN" sz="2000" dirty="0" smtClean="0">
              <a:latin typeface="Times New Roman" pitchFamily="18" charset="0"/>
              <a:cs typeface="Times New Roman" pitchFamily="18" charset="0"/>
            </a:endParaRPr>
          </a:p>
          <a:p>
            <a:pPr marL="342900" indent="-342900"/>
            <a:endParaRPr lang="en-IN" sz="2000" dirty="0" smtClean="0">
              <a:latin typeface="Times New Roman" pitchFamily="18" charset="0"/>
              <a:cs typeface="Times New Roman" pitchFamily="18" charset="0"/>
            </a:endParaRPr>
          </a:p>
          <a:p>
            <a:r>
              <a:rPr lang="en-IN" sz="2000" b="1" dirty="0" smtClean="0">
                <a:latin typeface="+mj-lt"/>
                <a:cs typeface="Times New Roman" pitchFamily="18" charset="0"/>
              </a:rPr>
              <a:t>DHCP PROCESS</a:t>
            </a:r>
          </a:p>
        </p:txBody>
      </p:sp>
      <p:sp>
        <p:nvSpPr>
          <p:cNvPr id="3" name="Rounded Rectangle 2"/>
          <p:cNvSpPr/>
          <p:nvPr/>
        </p:nvSpPr>
        <p:spPr>
          <a:xfrm>
            <a:off x="548477" y="2651721"/>
            <a:ext cx="1656184" cy="3422801"/>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latin typeface="Times New Roman" pitchFamily="18" charset="0"/>
                <a:cs typeface="Times New Roman" pitchFamily="18" charset="0"/>
              </a:rPr>
              <a:t>CLIENT</a:t>
            </a:r>
            <a:endParaRPr lang="en-IN" sz="2400" dirty="0">
              <a:latin typeface="Times New Roman" pitchFamily="18" charset="0"/>
              <a:cs typeface="Times New Roman" pitchFamily="18" charset="0"/>
            </a:endParaRPr>
          </a:p>
        </p:txBody>
      </p:sp>
      <p:sp>
        <p:nvSpPr>
          <p:cNvPr id="4" name="Rounded Rectangle 3"/>
          <p:cNvSpPr/>
          <p:nvPr/>
        </p:nvSpPr>
        <p:spPr>
          <a:xfrm>
            <a:off x="6961449" y="2651721"/>
            <a:ext cx="1656184" cy="3396350"/>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latin typeface="Times New Roman" pitchFamily="18" charset="0"/>
                <a:cs typeface="Times New Roman" pitchFamily="18" charset="0"/>
              </a:rPr>
              <a:t>SERVER</a:t>
            </a:r>
            <a:endParaRPr lang="en-IN" sz="2400" dirty="0">
              <a:latin typeface="Times New Roman" pitchFamily="18" charset="0"/>
              <a:cs typeface="Times New Roman" pitchFamily="18" charset="0"/>
            </a:endParaRPr>
          </a:p>
        </p:txBody>
      </p:sp>
      <p:cxnSp>
        <p:nvCxnSpPr>
          <p:cNvPr id="6" name="Straight Arrow Connector 5"/>
          <p:cNvCxnSpPr/>
          <p:nvPr/>
        </p:nvCxnSpPr>
        <p:spPr>
          <a:xfrm>
            <a:off x="2204662" y="3070707"/>
            <a:ext cx="4756788" cy="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2204662" y="4739953"/>
            <a:ext cx="4756788" cy="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2204661" y="3875857"/>
            <a:ext cx="4756789" cy="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2204661" y="5676057"/>
            <a:ext cx="4756789" cy="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361049" y="2700872"/>
            <a:ext cx="2736304" cy="400110"/>
          </a:xfrm>
          <a:prstGeom prst="rect">
            <a:avLst/>
          </a:prstGeom>
          <a:noFill/>
        </p:spPr>
        <p:txBody>
          <a:bodyPr wrap="square" rtlCol="0">
            <a:spAutoFit/>
          </a:bodyPr>
          <a:lstStyle/>
          <a:p>
            <a:pPr algn="ctr"/>
            <a:r>
              <a:rPr lang="en-IN" sz="2000" dirty="0" smtClean="0">
                <a:latin typeface="Times New Roman" pitchFamily="18" charset="0"/>
                <a:cs typeface="Times New Roman" pitchFamily="18" charset="0"/>
              </a:rPr>
              <a:t>DISCOVER</a:t>
            </a:r>
            <a:endParaRPr lang="en-IN" sz="2000" dirty="0">
              <a:latin typeface="Times New Roman" pitchFamily="18" charset="0"/>
              <a:cs typeface="Times New Roman" pitchFamily="18" charset="0"/>
            </a:endParaRPr>
          </a:p>
        </p:txBody>
      </p:sp>
      <p:sp>
        <p:nvSpPr>
          <p:cNvPr id="17" name="TextBox 16"/>
          <p:cNvSpPr txBox="1"/>
          <p:nvPr/>
        </p:nvSpPr>
        <p:spPr>
          <a:xfrm>
            <a:off x="2204661" y="3074477"/>
            <a:ext cx="4756789" cy="400110"/>
          </a:xfrm>
          <a:prstGeom prst="rect">
            <a:avLst/>
          </a:prstGeom>
          <a:noFill/>
        </p:spPr>
        <p:txBody>
          <a:bodyPr wrap="square" rtlCol="0">
            <a:spAutoFit/>
          </a:bodyPr>
          <a:lstStyle/>
          <a:p>
            <a:pPr algn="ctr"/>
            <a:r>
              <a:rPr lang="en-IN" sz="2000" dirty="0" smtClean="0">
                <a:latin typeface="Times New Roman" pitchFamily="18" charset="0"/>
                <a:cs typeface="Times New Roman" pitchFamily="18" charset="0"/>
              </a:rPr>
              <a:t>Client searching for DHCP Server</a:t>
            </a:r>
            <a:endParaRPr lang="en-IN" sz="2000" dirty="0">
              <a:latin typeface="Times New Roman" pitchFamily="18" charset="0"/>
              <a:cs typeface="Times New Roman" pitchFamily="18" charset="0"/>
            </a:endParaRPr>
          </a:p>
        </p:txBody>
      </p:sp>
      <p:sp>
        <p:nvSpPr>
          <p:cNvPr id="26" name="TextBox 25"/>
          <p:cNvSpPr txBox="1"/>
          <p:nvPr/>
        </p:nvSpPr>
        <p:spPr>
          <a:xfrm>
            <a:off x="3214904" y="3481587"/>
            <a:ext cx="2736304" cy="400110"/>
          </a:xfrm>
          <a:prstGeom prst="rect">
            <a:avLst/>
          </a:prstGeom>
          <a:noFill/>
        </p:spPr>
        <p:txBody>
          <a:bodyPr wrap="square" rtlCol="0">
            <a:spAutoFit/>
          </a:bodyPr>
          <a:lstStyle/>
          <a:p>
            <a:pPr algn="ctr"/>
            <a:r>
              <a:rPr lang="en-IN" sz="2000" dirty="0" smtClean="0">
                <a:latin typeface="Times New Roman" pitchFamily="18" charset="0"/>
                <a:cs typeface="Times New Roman" pitchFamily="18" charset="0"/>
              </a:rPr>
              <a:t>OFFER</a:t>
            </a:r>
            <a:endParaRPr lang="en-IN" sz="2000" dirty="0">
              <a:latin typeface="Times New Roman" pitchFamily="18" charset="0"/>
              <a:cs typeface="Times New Roman" pitchFamily="18" charset="0"/>
            </a:endParaRPr>
          </a:p>
        </p:txBody>
      </p:sp>
      <p:sp>
        <p:nvSpPr>
          <p:cNvPr id="27" name="TextBox 26"/>
          <p:cNvSpPr txBox="1"/>
          <p:nvPr/>
        </p:nvSpPr>
        <p:spPr>
          <a:xfrm>
            <a:off x="2204662" y="3875857"/>
            <a:ext cx="4756789" cy="400110"/>
          </a:xfrm>
          <a:prstGeom prst="rect">
            <a:avLst/>
          </a:prstGeom>
          <a:noFill/>
        </p:spPr>
        <p:txBody>
          <a:bodyPr wrap="square" rtlCol="0">
            <a:spAutoFit/>
          </a:bodyPr>
          <a:lstStyle/>
          <a:p>
            <a:pPr algn="ctr"/>
            <a:r>
              <a:rPr lang="en-IN" sz="2000" dirty="0" smtClean="0">
                <a:latin typeface="Times New Roman" pitchFamily="18" charset="0"/>
                <a:cs typeface="Times New Roman" pitchFamily="18" charset="0"/>
              </a:rPr>
              <a:t>DHCP Server sending offer to Client</a:t>
            </a:r>
            <a:endParaRPr lang="en-IN" sz="2000" dirty="0">
              <a:latin typeface="Times New Roman" pitchFamily="18" charset="0"/>
              <a:cs typeface="Times New Roman" pitchFamily="18" charset="0"/>
            </a:endParaRPr>
          </a:p>
        </p:txBody>
      </p:sp>
      <p:sp>
        <p:nvSpPr>
          <p:cNvPr id="28" name="TextBox 27"/>
          <p:cNvSpPr txBox="1"/>
          <p:nvPr/>
        </p:nvSpPr>
        <p:spPr>
          <a:xfrm>
            <a:off x="3361049" y="4349896"/>
            <a:ext cx="2736304" cy="400110"/>
          </a:xfrm>
          <a:prstGeom prst="rect">
            <a:avLst/>
          </a:prstGeom>
          <a:noFill/>
        </p:spPr>
        <p:txBody>
          <a:bodyPr wrap="square" rtlCol="0">
            <a:spAutoFit/>
          </a:bodyPr>
          <a:lstStyle/>
          <a:p>
            <a:pPr algn="ctr"/>
            <a:r>
              <a:rPr lang="en-IN" sz="2000" dirty="0" smtClean="0">
                <a:latin typeface="Times New Roman" pitchFamily="18" charset="0"/>
                <a:cs typeface="Times New Roman" pitchFamily="18" charset="0"/>
              </a:rPr>
              <a:t>REQUEST</a:t>
            </a:r>
            <a:endParaRPr lang="en-IN" sz="2000" dirty="0">
              <a:latin typeface="Times New Roman" pitchFamily="18" charset="0"/>
              <a:cs typeface="Times New Roman" pitchFamily="18" charset="0"/>
            </a:endParaRPr>
          </a:p>
        </p:txBody>
      </p:sp>
      <p:sp>
        <p:nvSpPr>
          <p:cNvPr id="29" name="TextBox 28"/>
          <p:cNvSpPr txBox="1"/>
          <p:nvPr/>
        </p:nvSpPr>
        <p:spPr>
          <a:xfrm>
            <a:off x="3361049" y="5302955"/>
            <a:ext cx="2736304" cy="400110"/>
          </a:xfrm>
          <a:prstGeom prst="rect">
            <a:avLst/>
          </a:prstGeom>
          <a:noFill/>
        </p:spPr>
        <p:txBody>
          <a:bodyPr wrap="square" rtlCol="0">
            <a:spAutoFit/>
          </a:bodyPr>
          <a:lstStyle/>
          <a:p>
            <a:pPr algn="ctr"/>
            <a:r>
              <a:rPr lang="en-IN" sz="2000" dirty="0" smtClean="0">
                <a:latin typeface="Times New Roman" pitchFamily="18" charset="0"/>
                <a:cs typeface="Times New Roman" pitchFamily="18" charset="0"/>
              </a:rPr>
              <a:t>ACKNOWLEDGMENT</a:t>
            </a:r>
            <a:endParaRPr lang="en-IN" sz="2000" dirty="0">
              <a:latin typeface="Times New Roman" pitchFamily="18" charset="0"/>
              <a:cs typeface="Times New Roman" pitchFamily="18" charset="0"/>
            </a:endParaRPr>
          </a:p>
        </p:txBody>
      </p:sp>
      <p:sp>
        <p:nvSpPr>
          <p:cNvPr id="30" name="TextBox 29"/>
          <p:cNvSpPr txBox="1"/>
          <p:nvPr/>
        </p:nvSpPr>
        <p:spPr>
          <a:xfrm>
            <a:off x="2204660" y="5673744"/>
            <a:ext cx="4756789" cy="707886"/>
          </a:xfrm>
          <a:prstGeom prst="rect">
            <a:avLst/>
          </a:prstGeom>
          <a:noFill/>
        </p:spPr>
        <p:txBody>
          <a:bodyPr wrap="square" rtlCol="0">
            <a:spAutoFit/>
          </a:bodyPr>
          <a:lstStyle/>
          <a:p>
            <a:pPr algn="ctr"/>
            <a:r>
              <a:rPr lang="en-IN" sz="2000" dirty="0" smtClean="0">
                <a:latin typeface="Times New Roman" pitchFamily="18" charset="0"/>
                <a:cs typeface="Times New Roman" pitchFamily="18" charset="0"/>
              </a:rPr>
              <a:t>DHCP Server assigned IP to Client and send Acknowledgement</a:t>
            </a:r>
            <a:endParaRPr lang="en-IN" sz="2000" dirty="0">
              <a:latin typeface="Times New Roman" pitchFamily="18" charset="0"/>
              <a:cs typeface="Times New Roman" pitchFamily="18" charset="0"/>
            </a:endParaRPr>
          </a:p>
        </p:txBody>
      </p:sp>
      <p:sp>
        <p:nvSpPr>
          <p:cNvPr id="31" name="TextBox 30"/>
          <p:cNvSpPr txBox="1"/>
          <p:nvPr/>
        </p:nvSpPr>
        <p:spPr>
          <a:xfrm>
            <a:off x="2204662" y="4722998"/>
            <a:ext cx="4756789" cy="400110"/>
          </a:xfrm>
          <a:prstGeom prst="rect">
            <a:avLst/>
          </a:prstGeom>
          <a:noFill/>
        </p:spPr>
        <p:txBody>
          <a:bodyPr wrap="square" rtlCol="0">
            <a:spAutoFit/>
          </a:bodyPr>
          <a:lstStyle/>
          <a:p>
            <a:pPr algn="ctr"/>
            <a:r>
              <a:rPr lang="en-IN" sz="2000" dirty="0" smtClean="0">
                <a:latin typeface="Times New Roman" pitchFamily="18" charset="0"/>
                <a:cs typeface="Times New Roman" pitchFamily="18" charset="0"/>
              </a:rPr>
              <a:t>Client request for IP from DHCP</a:t>
            </a: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38371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16"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p:cTn id="27" dur="500" fill="hold"/>
                                        <p:tgtEl>
                                          <p:spTgt spid="17"/>
                                        </p:tgtEl>
                                        <p:attrNameLst>
                                          <p:attrName>ppt_w</p:attrName>
                                        </p:attrNameLst>
                                      </p:cBhvr>
                                      <p:tavLst>
                                        <p:tav tm="0">
                                          <p:val>
                                            <p:fltVal val="0"/>
                                          </p:val>
                                        </p:tav>
                                        <p:tav tm="100000">
                                          <p:val>
                                            <p:strVal val="#ppt_w"/>
                                          </p:val>
                                        </p:tav>
                                      </p:tavLst>
                                    </p:anim>
                                    <p:anim calcmode="lin" valueType="num">
                                      <p:cBhvr>
                                        <p:cTn id="28" dur="500" fill="hold"/>
                                        <p:tgtEl>
                                          <p:spTgt spid="17"/>
                                        </p:tgtEl>
                                        <p:attrNameLst>
                                          <p:attrName>ppt_h</p:attrName>
                                        </p:attrNameLst>
                                      </p:cBhvr>
                                      <p:tavLst>
                                        <p:tav tm="0">
                                          <p:val>
                                            <p:fltVal val="0"/>
                                          </p:val>
                                        </p:tav>
                                        <p:tav tm="100000">
                                          <p:val>
                                            <p:strVal val="#ppt_h"/>
                                          </p:val>
                                        </p:tav>
                                      </p:tavLst>
                                    </p:anim>
                                    <p:animEffect transition="in" filter="fade">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randombar(horizontal)">
                                      <p:cBhvr>
                                        <p:cTn id="34" dur="500"/>
                                        <p:tgtEl>
                                          <p:spTgt spid="26"/>
                                        </p:tgtEl>
                                      </p:cBhvr>
                                    </p:animEffect>
                                  </p:childTnLst>
                                </p:cTn>
                              </p:par>
                              <p:par>
                                <p:cTn id="35" presetID="14" presetClass="entr" presetSubtype="1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randombar(horizontal)">
                                      <p:cBhvr>
                                        <p:cTn id="37" dur="500"/>
                                        <p:tgtEl>
                                          <p:spTgt spid="11"/>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randombar(horizontal)">
                                      <p:cBhvr>
                                        <p:cTn id="40" dur="500"/>
                                        <p:tgtEl>
                                          <p:spTgt spid="27"/>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p:cTn id="45" dur="500" fill="hold"/>
                                        <p:tgtEl>
                                          <p:spTgt spid="28"/>
                                        </p:tgtEl>
                                        <p:attrNameLst>
                                          <p:attrName>ppt_w</p:attrName>
                                        </p:attrNameLst>
                                      </p:cBhvr>
                                      <p:tavLst>
                                        <p:tav tm="0">
                                          <p:val>
                                            <p:fltVal val="0"/>
                                          </p:val>
                                        </p:tav>
                                        <p:tav tm="100000">
                                          <p:val>
                                            <p:strVal val="#ppt_w"/>
                                          </p:val>
                                        </p:tav>
                                      </p:tavLst>
                                    </p:anim>
                                    <p:anim calcmode="lin" valueType="num">
                                      <p:cBhvr>
                                        <p:cTn id="46" dur="500" fill="hold"/>
                                        <p:tgtEl>
                                          <p:spTgt spid="28"/>
                                        </p:tgtEl>
                                        <p:attrNameLst>
                                          <p:attrName>ppt_h</p:attrName>
                                        </p:attrNameLst>
                                      </p:cBhvr>
                                      <p:tavLst>
                                        <p:tav tm="0">
                                          <p:val>
                                            <p:fltVal val="0"/>
                                          </p:val>
                                        </p:tav>
                                        <p:tav tm="100000">
                                          <p:val>
                                            <p:strVal val="#ppt_h"/>
                                          </p:val>
                                        </p:tav>
                                      </p:tavLst>
                                    </p:anim>
                                    <p:animEffect transition="in" filter="fade">
                                      <p:cBhvr>
                                        <p:cTn id="47" dur="500"/>
                                        <p:tgtEl>
                                          <p:spTgt spid="28"/>
                                        </p:tgtEl>
                                      </p:cBhvr>
                                    </p:animEffect>
                                  </p:childTnLst>
                                </p:cTn>
                              </p:par>
                              <p:par>
                                <p:cTn id="48" presetID="53" presetClass="entr" presetSubtype="16" fill="hold" nodeType="withEffect">
                                  <p:stCondLst>
                                    <p:cond delay="0"/>
                                  </p:stCondLst>
                                  <p:childTnLst>
                                    <p:set>
                                      <p:cBhvr>
                                        <p:cTn id="49" dur="1" fill="hold">
                                          <p:stCondLst>
                                            <p:cond delay="0"/>
                                          </p:stCondLst>
                                        </p:cTn>
                                        <p:tgtEl>
                                          <p:spTgt spid="7"/>
                                        </p:tgtEl>
                                        <p:attrNameLst>
                                          <p:attrName>style.visibility</p:attrName>
                                        </p:attrNameLst>
                                      </p:cBhvr>
                                      <p:to>
                                        <p:strVal val="visible"/>
                                      </p:to>
                                    </p:set>
                                    <p:anim calcmode="lin" valueType="num">
                                      <p:cBhvr>
                                        <p:cTn id="50" dur="500" fill="hold"/>
                                        <p:tgtEl>
                                          <p:spTgt spid="7"/>
                                        </p:tgtEl>
                                        <p:attrNameLst>
                                          <p:attrName>ppt_w</p:attrName>
                                        </p:attrNameLst>
                                      </p:cBhvr>
                                      <p:tavLst>
                                        <p:tav tm="0">
                                          <p:val>
                                            <p:fltVal val="0"/>
                                          </p:val>
                                        </p:tav>
                                        <p:tav tm="100000">
                                          <p:val>
                                            <p:strVal val="#ppt_w"/>
                                          </p:val>
                                        </p:tav>
                                      </p:tavLst>
                                    </p:anim>
                                    <p:anim calcmode="lin" valueType="num">
                                      <p:cBhvr>
                                        <p:cTn id="51" dur="500" fill="hold"/>
                                        <p:tgtEl>
                                          <p:spTgt spid="7"/>
                                        </p:tgtEl>
                                        <p:attrNameLst>
                                          <p:attrName>ppt_h</p:attrName>
                                        </p:attrNameLst>
                                      </p:cBhvr>
                                      <p:tavLst>
                                        <p:tav tm="0">
                                          <p:val>
                                            <p:fltVal val="0"/>
                                          </p:val>
                                        </p:tav>
                                        <p:tav tm="100000">
                                          <p:val>
                                            <p:strVal val="#ppt_h"/>
                                          </p:val>
                                        </p:tav>
                                      </p:tavLst>
                                    </p:anim>
                                    <p:animEffect transition="in" filter="fade">
                                      <p:cBhvr>
                                        <p:cTn id="52" dur="500"/>
                                        <p:tgtEl>
                                          <p:spTgt spid="7"/>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p:cTn id="55" dur="500" fill="hold"/>
                                        <p:tgtEl>
                                          <p:spTgt spid="31"/>
                                        </p:tgtEl>
                                        <p:attrNameLst>
                                          <p:attrName>ppt_w</p:attrName>
                                        </p:attrNameLst>
                                      </p:cBhvr>
                                      <p:tavLst>
                                        <p:tav tm="0">
                                          <p:val>
                                            <p:fltVal val="0"/>
                                          </p:val>
                                        </p:tav>
                                        <p:tav tm="100000">
                                          <p:val>
                                            <p:strVal val="#ppt_w"/>
                                          </p:val>
                                        </p:tav>
                                      </p:tavLst>
                                    </p:anim>
                                    <p:anim calcmode="lin" valueType="num">
                                      <p:cBhvr>
                                        <p:cTn id="56" dur="500" fill="hold"/>
                                        <p:tgtEl>
                                          <p:spTgt spid="31"/>
                                        </p:tgtEl>
                                        <p:attrNameLst>
                                          <p:attrName>ppt_h</p:attrName>
                                        </p:attrNameLst>
                                      </p:cBhvr>
                                      <p:tavLst>
                                        <p:tav tm="0">
                                          <p:val>
                                            <p:fltVal val="0"/>
                                          </p:val>
                                        </p:tav>
                                        <p:tav tm="100000">
                                          <p:val>
                                            <p:strVal val="#ppt_h"/>
                                          </p:val>
                                        </p:tav>
                                      </p:tavLst>
                                    </p:anim>
                                    <p:animEffect transition="in" filter="fade">
                                      <p:cBhvr>
                                        <p:cTn id="57" dur="5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grpId="0"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randombar(horizontal)">
                                      <p:cBhvr>
                                        <p:cTn id="62" dur="500"/>
                                        <p:tgtEl>
                                          <p:spTgt spid="29"/>
                                        </p:tgtEl>
                                      </p:cBhvr>
                                    </p:animEffect>
                                  </p:childTnLst>
                                </p:cTn>
                              </p:par>
                              <p:par>
                                <p:cTn id="63" presetID="14" presetClass="entr" presetSubtype="10" fill="hold" nodeType="with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randombar(horizontal)">
                                      <p:cBhvr>
                                        <p:cTn id="65" dur="500"/>
                                        <p:tgtEl>
                                          <p:spTgt spid="12"/>
                                        </p:tgtEl>
                                      </p:cBhvr>
                                    </p:animEffect>
                                  </p:childTnLst>
                                </p:cTn>
                              </p:par>
                              <p:par>
                                <p:cTn id="66" presetID="14" presetClass="entr" presetSubtype="1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randombar(horizontal)">
                                      <p:cBhvr>
                                        <p:cTn id="6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3" grpId="0"/>
      <p:bldP spid="17" grpId="0"/>
      <p:bldP spid="26" grpId="0"/>
      <p:bldP spid="27" grpId="0"/>
      <p:bldP spid="28" grpId="0"/>
      <p:bldP spid="29" grpId="0"/>
      <p:bldP spid="30" grpId="0"/>
      <p:bldP spid="3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279460"/>
            <a:ext cx="8153400" cy="461665"/>
          </a:xfrm>
          <a:prstGeom prst="rect">
            <a:avLst/>
          </a:prstGeom>
          <a:noFill/>
        </p:spPr>
        <p:txBody>
          <a:bodyPr wrap="square" rtlCol="0">
            <a:spAutoFit/>
          </a:bodyPr>
          <a:lstStyle/>
          <a:p>
            <a:r>
              <a:rPr lang="en-US" sz="2400" b="1" dirty="0" smtClean="0">
                <a:solidFill>
                  <a:schemeClr val="tx1">
                    <a:lumMod val="50000"/>
                  </a:schemeClr>
                </a:solidFill>
                <a:latin typeface="+mj-lt"/>
                <a:cs typeface="Times New Roman" pitchFamily="18" charset="0"/>
              </a:rPr>
              <a:t>DNS </a:t>
            </a:r>
            <a:endParaRPr lang="en-US" sz="2400" b="1" dirty="0">
              <a:solidFill>
                <a:schemeClr val="tx1">
                  <a:lumMod val="50000"/>
                </a:schemeClr>
              </a:solidFill>
              <a:latin typeface="+mj-lt"/>
              <a:cs typeface="Times New Roman" pitchFamily="18" charset="0"/>
            </a:endParaRPr>
          </a:p>
        </p:txBody>
      </p:sp>
      <p:pic>
        <p:nvPicPr>
          <p:cNvPr id="18434" name="Picture 2" descr="C:\Users\Administrator\Desktop\dnsresolution.pn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611560" y="908720"/>
            <a:ext cx="7704855" cy="5230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35884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9552" y="1484784"/>
            <a:ext cx="8139662" cy="4093428"/>
          </a:xfrm>
          <a:prstGeom prst="rect">
            <a:avLst/>
          </a:prstGeom>
          <a:noFill/>
        </p:spPr>
        <p:txBody>
          <a:bodyPr wrap="square" rtlCol="0">
            <a:spAutoFit/>
          </a:bodyPr>
          <a:lstStyle/>
          <a:p>
            <a:pPr marL="342900" indent="-342900">
              <a:buFont typeface="Arial" pitchFamily="34" charset="0"/>
              <a:buChar char="•"/>
            </a:pPr>
            <a:r>
              <a:rPr lang="en-IN" sz="2000" b="1" dirty="0" smtClean="0">
                <a:latin typeface="+mj-lt"/>
              </a:rPr>
              <a:t>LDAP </a:t>
            </a:r>
            <a:r>
              <a:rPr lang="en-IN" sz="2000" dirty="0" smtClean="0">
                <a:latin typeface="+mj-lt"/>
                <a:cs typeface="Times New Roman" panose="02020603050405020304" pitchFamily="18" charset="0"/>
              </a:rPr>
              <a:t>is </a:t>
            </a:r>
            <a:r>
              <a:rPr lang="en-IN" sz="2000" dirty="0">
                <a:latin typeface="+mj-lt"/>
                <a:cs typeface="Times New Roman" panose="02020603050405020304" pitchFamily="18" charset="0"/>
              </a:rPr>
              <a:t>an application protocol for querying and modifying items in directory service providers like Active Directory, which supports a form of LDAP. </a:t>
            </a:r>
            <a:endParaRPr lang="en-IN" sz="2000" dirty="0" smtClean="0">
              <a:latin typeface="+mj-lt"/>
              <a:cs typeface="Times New Roman" panose="02020603050405020304" pitchFamily="18" charset="0"/>
            </a:endParaRPr>
          </a:p>
          <a:p>
            <a:pPr marL="342900" indent="-342900">
              <a:buFont typeface="Arial" pitchFamily="34" charset="0"/>
              <a:buChar char="•"/>
            </a:pPr>
            <a:endParaRPr lang="en-IN" sz="2000" dirty="0">
              <a:latin typeface="+mj-lt"/>
              <a:cs typeface="Times New Roman" panose="02020603050405020304" pitchFamily="18" charset="0"/>
            </a:endParaRPr>
          </a:p>
          <a:p>
            <a:pPr marL="342900" indent="-342900">
              <a:buFont typeface="Arial" pitchFamily="34" charset="0"/>
              <a:buChar char="•"/>
            </a:pPr>
            <a:r>
              <a:rPr lang="en-IN" sz="2000" dirty="0" smtClean="0">
                <a:latin typeface="+mj-lt"/>
                <a:cs typeface="Times New Roman" panose="02020603050405020304" pitchFamily="18" charset="0"/>
              </a:rPr>
              <a:t>It is an application protocol used over an IP network to manage and access the distributed directory information services.</a:t>
            </a:r>
          </a:p>
          <a:p>
            <a:pPr marL="342900" indent="-342900">
              <a:buFont typeface="Arial" pitchFamily="34" charset="0"/>
              <a:buChar char="•"/>
            </a:pPr>
            <a:endParaRPr lang="en-IN" sz="2000" dirty="0">
              <a:latin typeface="+mj-lt"/>
              <a:cs typeface="Times New Roman" panose="02020603050405020304" pitchFamily="18" charset="0"/>
            </a:endParaRPr>
          </a:p>
          <a:p>
            <a:pPr marL="342900" indent="-342900">
              <a:buFont typeface="Arial" pitchFamily="34" charset="0"/>
              <a:buChar char="•"/>
            </a:pPr>
            <a:r>
              <a:rPr lang="en-IN" sz="2000" dirty="0" smtClean="0">
                <a:latin typeface="+mj-lt"/>
                <a:cs typeface="Times New Roman" panose="02020603050405020304" pitchFamily="18" charset="0"/>
              </a:rPr>
              <a:t>It provides a systematic set of records, usually organised in a hierarchical structure.</a:t>
            </a:r>
          </a:p>
          <a:p>
            <a:pPr marL="342900" indent="-342900">
              <a:buFont typeface="Arial" pitchFamily="34" charset="0"/>
              <a:buChar char="•"/>
            </a:pPr>
            <a:endParaRPr lang="en-IN" sz="2000" dirty="0" smtClean="0">
              <a:latin typeface="+mj-lt"/>
              <a:cs typeface="Times New Roman" panose="02020603050405020304" pitchFamily="18" charset="0"/>
            </a:endParaRPr>
          </a:p>
          <a:p>
            <a:pPr marL="342900" indent="-342900">
              <a:buFont typeface="Arial" pitchFamily="34" charset="0"/>
              <a:buChar char="•"/>
            </a:pPr>
            <a:r>
              <a:rPr lang="en-IN" sz="2000" dirty="0">
                <a:latin typeface="+mj-lt"/>
                <a:cs typeface="Times New Roman" panose="02020603050405020304" pitchFamily="18" charset="0"/>
              </a:rPr>
              <a:t>LDAP is also used to store your credentials </a:t>
            </a:r>
          </a:p>
          <a:p>
            <a:pPr marL="342900" indent="-342900">
              <a:buFont typeface="Arial" pitchFamily="34" charset="0"/>
              <a:buChar char="•"/>
            </a:pPr>
            <a:endParaRPr lang="en-IN" sz="2000" dirty="0">
              <a:latin typeface="+mj-lt"/>
              <a:cs typeface="Times New Roman" panose="02020603050405020304" pitchFamily="18" charset="0"/>
            </a:endParaRPr>
          </a:p>
        </p:txBody>
      </p:sp>
      <p:sp>
        <p:nvSpPr>
          <p:cNvPr id="3" name="Title 1"/>
          <p:cNvSpPr txBox="1">
            <a:spLocks/>
          </p:cNvSpPr>
          <p:nvPr/>
        </p:nvSpPr>
        <p:spPr>
          <a:xfrm>
            <a:off x="547359" y="332656"/>
            <a:ext cx="7056784" cy="436092"/>
          </a:xfrm>
          <a:prstGeom prst="rect">
            <a:avLst/>
          </a:prstGeom>
        </p:spPr>
        <p:txBody>
          <a:bodyPr vert="horz" wrap="square" lIns="216000" tIns="33057" rIns="216000" bIns="33057" rtlCol="0" anchor="t">
            <a:spAutoFit/>
          </a:bodyPr>
          <a:lstStyle>
            <a:lvl1pPr marL="90482" indent="0" algn="r" defTabSz="685800" rtl="0" eaLnBrk="1" latinLnBrk="0" hangingPunct="1">
              <a:lnSpc>
                <a:spcPct val="100000"/>
              </a:lnSpc>
              <a:spcBef>
                <a:spcPct val="0"/>
              </a:spcBef>
              <a:buNone/>
              <a:defRPr lang="pt-PT" sz="2400" b="1"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marL="90482" marR="0" lvl="0" indent="0" algn="l" defTabSz="685800" rtl="0" eaLnBrk="1" fontAlgn="auto" latinLnBrk="0" hangingPunct="1">
              <a:lnSpc>
                <a:spcPct val="100000"/>
              </a:lnSpc>
              <a:spcBef>
                <a:spcPct val="0"/>
              </a:spcBef>
              <a:spcAft>
                <a:spcPts val="0"/>
              </a:spcAft>
              <a:buClrTx/>
              <a:buSzTx/>
              <a:buFontTx/>
              <a:buNone/>
              <a:tabLst/>
              <a:defRPr/>
            </a:pPr>
            <a:r>
              <a:rPr kumimoji="0" lang="en-IN" sz="2400" b="1" i="0" u="none" strike="noStrike" kern="1200" cap="none" spc="0" normalizeH="0" baseline="0" noProof="0" dirty="0" smtClean="0">
                <a:ln>
                  <a:noFill/>
                </a:ln>
                <a:solidFill>
                  <a:schemeClr val="tx1">
                    <a:lumMod val="50000"/>
                  </a:schemeClr>
                </a:solidFill>
                <a:effectLst/>
                <a:uLnTx/>
                <a:uFillTx/>
                <a:latin typeface="+mj-lt"/>
                <a:cs typeface="Times New Roman" pitchFamily="18" charset="0"/>
              </a:rPr>
              <a:t>Directory Services</a:t>
            </a:r>
            <a:endParaRPr kumimoji="0" lang="en-IN" sz="2400" b="1" i="0" u="none" strike="noStrike" kern="1200" cap="none" spc="0" normalizeH="0" baseline="0" noProof="0" dirty="0">
              <a:ln>
                <a:noFill/>
              </a:ln>
              <a:solidFill>
                <a:schemeClr val="tx1">
                  <a:lumMod val="50000"/>
                </a:schemeClr>
              </a:solidFill>
              <a:effectLst/>
              <a:uLnTx/>
              <a:uFillTx/>
              <a:latin typeface="+mj-lt"/>
              <a:cs typeface="Times New Roman" pitchFamily="18" charset="0"/>
            </a:endParaRPr>
          </a:p>
        </p:txBody>
      </p:sp>
    </p:spTree>
    <p:extLst>
      <p:ext uri="{BB962C8B-B14F-4D97-AF65-F5344CB8AC3E}">
        <p14:creationId xmlns:p14="http://schemas.microsoft.com/office/powerpoint/2010/main" val="165296439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99592" y="404664"/>
            <a:ext cx="6264812" cy="436092"/>
          </a:xfrm>
          <a:prstGeom prst="rect">
            <a:avLst/>
          </a:prstGeom>
        </p:spPr>
        <p:txBody>
          <a:bodyPr vert="horz" wrap="square" lIns="216000" tIns="33057" rIns="216000" bIns="33057" rtlCol="0" anchor="t">
            <a:spAutoFit/>
          </a:bodyPr>
          <a:lstStyle>
            <a:lvl1pPr marL="90482" indent="0" algn="r" defTabSz="685800" rtl="0" eaLnBrk="1" latinLnBrk="0" hangingPunct="1">
              <a:lnSpc>
                <a:spcPct val="100000"/>
              </a:lnSpc>
              <a:spcBef>
                <a:spcPct val="0"/>
              </a:spcBef>
              <a:buNone/>
              <a:defRPr sz="2400" b="1"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marL="90482" marR="0" lvl="0" indent="0" algn="l" defTabSz="685800" rtl="0" eaLnBrk="1" fontAlgn="auto" latinLnBrk="0" hangingPunct="1">
              <a:lnSpc>
                <a:spcPct val="100000"/>
              </a:lnSpc>
              <a:spcBef>
                <a:spcPct val="0"/>
              </a:spcBef>
              <a:spcAft>
                <a:spcPts val="0"/>
              </a:spcAft>
              <a:buClrTx/>
              <a:buSzTx/>
              <a:buFontTx/>
              <a:buNone/>
              <a:tabLst/>
              <a:defRPr/>
            </a:pPr>
            <a:r>
              <a:rPr kumimoji="0" lang="en-IN" sz="2400" b="1" i="0" u="none" strike="noStrike" kern="1200" cap="none" spc="0" normalizeH="0" baseline="0" noProof="0" dirty="0" smtClean="0">
                <a:ln>
                  <a:noFill/>
                </a:ln>
                <a:solidFill>
                  <a:schemeClr val="tx1">
                    <a:lumMod val="50000"/>
                  </a:schemeClr>
                </a:solidFill>
                <a:effectLst/>
                <a:uLnTx/>
                <a:uFillTx/>
                <a:latin typeface="+mj-lt"/>
                <a:cs typeface="Times New Roman" pitchFamily="18" charset="0"/>
              </a:rPr>
              <a:t>Mail Services</a:t>
            </a:r>
            <a:endParaRPr kumimoji="0" lang="en-IN" sz="2400" b="1" i="0" u="none" strike="noStrike" kern="1200" cap="none" spc="0" normalizeH="0" baseline="0" noProof="0" dirty="0">
              <a:ln>
                <a:noFill/>
              </a:ln>
              <a:solidFill>
                <a:schemeClr val="tx1">
                  <a:lumMod val="50000"/>
                </a:schemeClr>
              </a:solidFill>
              <a:effectLst/>
              <a:uLnTx/>
              <a:uFillTx/>
              <a:latin typeface="+mj-lt"/>
              <a:cs typeface="Times New Roman" pitchFamily="18" charset="0"/>
            </a:endParaRP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350" y="1230484"/>
            <a:ext cx="7820019" cy="2414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74895" y="3659744"/>
            <a:ext cx="3457103" cy="400110"/>
          </a:xfrm>
          <a:prstGeom prst="rect">
            <a:avLst/>
          </a:prstGeom>
        </p:spPr>
        <p:txBody>
          <a:bodyPr wrap="square">
            <a:spAutoFit/>
          </a:bodyPr>
          <a:lstStyle/>
          <a:p>
            <a:r>
              <a:rPr lang="en-US" sz="2000" b="1" dirty="0" smtClean="0">
                <a:latin typeface="+mj-lt"/>
                <a:cs typeface="Times New Roman" pitchFamily="18" charset="0"/>
              </a:rPr>
              <a:t>Components Of Email</a:t>
            </a:r>
            <a:endParaRPr lang="en-US" sz="2000" b="1" dirty="0">
              <a:latin typeface="+mj-lt"/>
            </a:endParaRPr>
          </a:p>
        </p:txBody>
      </p:sp>
      <p:sp>
        <p:nvSpPr>
          <p:cNvPr id="5" name="Rectangle 4"/>
          <p:cNvSpPr/>
          <p:nvPr/>
        </p:nvSpPr>
        <p:spPr>
          <a:xfrm>
            <a:off x="596350" y="4149080"/>
            <a:ext cx="5688632" cy="1015663"/>
          </a:xfrm>
          <a:prstGeom prst="rect">
            <a:avLst/>
          </a:prstGeom>
        </p:spPr>
        <p:txBody>
          <a:bodyPr wrap="square">
            <a:spAutoFit/>
          </a:bodyPr>
          <a:lstStyle/>
          <a:p>
            <a:pPr marL="285750" indent="-285750">
              <a:buFont typeface="Arial" pitchFamily="34" charset="0"/>
              <a:buChar char="•"/>
            </a:pPr>
            <a:r>
              <a:rPr lang="en-US" sz="2000" dirty="0" smtClean="0">
                <a:solidFill>
                  <a:schemeClr val="tx1">
                    <a:lumMod val="50000"/>
                  </a:schemeClr>
                </a:solidFill>
                <a:latin typeface="+mj-lt"/>
                <a:cs typeface="Times New Roman" pitchFamily="18" charset="0"/>
              </a:rPr>
              <a:t>Mail Transfer Agent</a:t>
            </a:r>
          </a:p>
          <a:p>
            <a:pPr marL="285750" indent="-285750">
              <a:buFont typeface="Arial" pitchFamily="34" charset="0"/>
              <a:buChar char="•"/>
            </a:pPr>
            <a:r>
              <a:rPr lang="en-US" sz="2000" dirty="0" smtClean="0">
                <a:solidFill>
                  <a:schemeClr val="tx1">
                    <a:lumMod val="50000"/>
                  </a:schemeClr>
                </a:solidFill>
                <a:latin typeface="+mj-lt"/>
                <a:cs typeface="Times New Roman" pitchFamily="18" charset="0"/>
              </a:rPr>
              <a:t>Mail  Delivery Agent</a:t>
            </a:r>
          </a:p>
          <a:p>
            <a:pPr marL="285750" indent="-285750">
              <a:buFont typeface="Arial" pitchFamily="34" charset="0"/>
              <a:buChar char="•"/>
            </a:pPr>
            <a:r>
              <a:rPr lang="en-US" sz="2000" dirty="0" smtClean="0">
                <a:solidFill>
                  <a:schemeClr val="tx1">
                    <a:lumMod val="50000"/>
                  </a:schemeClr>
                </a:solidFill>
                <a:latin typeface="+mj-lt"/>
                <a:cs typeface="Times New Roman" pitchFamily="18" charset="0"/>
              </a:rPr>
              <a:t>Mail User Agent</a:t>
            </a:r>
            <a:endParaRPr lang="en-US" sz="2000" dirty="0">
              <a:solidFill>
                <a:schemeClr val="tx1">
                  <a:lumMod val="50000"/>
                </a:schemeClr>
              </a:solidFill>
              <a:latin typeface="+mj-lt"/>
              <a:cs typeface="Times New Roman" pitchFamily="18" charset="0"/>
            </a:endParaRPr>
          </a:p>
        </p:txBody>
      </p:sp>
    </p:spTree>
    <p:extLst>
      <p:ext uri="{BB962C8B-B14F-4D97-AF65-F5344CB8AC3E}">
        <p14:creationId xmlns:p14="http://schemas.microsoft.com/office/powerpoint/2010/main" val="20267972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913" y="188640"/>
            <a:ext cx="8262453" cy="863601"/>
          </a:xfrm>
        </p:spPr>
        <p:txBody>
          <a:bodyPr>
            <a:normAutofit/>
          </a:bodyPr>
          <a:lstStyle/>
          <a:p>
            <a:r>
              <a:rPr lang="en-US" sz="2400" b="1" dirty="0" smtClean="0">
                <a:solidFill>
                  <a:schemeClr val="tx1"/>
                </a:solidFill>
                <a:latin typeface="+mj-lt"/>
                <a:cs typeface="Times New Roman" pitchFamily="18" charset="0"/>
              </a:rPr>
              <a:t>Proxy Server</a:t>
            </a:r>
            <a:endParaRPr lang="en-US" sz="2400" b="1" dirty="0">
              <a:solidFill>
                <a:schemeClr val="tx1"/>
              </a:solidFill>
              <a:latin typeface="+mj-lt"/>
              <a:cs typeface="Times New Roman" pitchFamily="18" charset="0"/>
            </a:endParaRPr>
          </a:p>
        </p:txBody>
      </p:sp>
      <p:sp>
        <p:nvSpPr>
          <p:cNvPr id="3" name="Text Placeholder 2"/>
          <p:cNvSpPr>
            <a:spLocks noGrp="1"/>
          </p:cNvSpPr>
          <p:nvPr>
            <p:ph type="body" sz="quarter" idx="10"/>
          </p:nvPr>
        </p:nvSpPr>
        <p:spPr>
          <a:xfrm>
            <a:off x="323528" y="833388"/>
            <a:ext cx="8544207" cy="2077492"/>
          </a:xfrm>
        </p:spPr>
        <p:txBody>
          <a:bodyPr/>
          <a:lstStyle/>
          <a:p>
            <a:pPr marL="0" indent="0">
              <a:lnSpc>
                <a:spcPct val="150000"/>
              </a:lnSpc>
              <a:buNone/>
            </a:pPr>
            <a:r>
              <a:rPr lang="en-US" dirty="0" smtClean="0">
                <a:solidFill>
                  <a:schemeClr val="tx1"/>
                </a:solidFill>
                <a:latin typeface="+mj-lt"/>
                <a:cs typeface="Times New Roman" pitchFamily="18" charset="0"/>
              </a:rPr>
              <a:t>Proxy server acts as an intermediate between client and server.</a:t>
            </a:r>
          </a:p>
          <a:p>
            <a:pPr marL="0" indent="0">
              <a:lnSpc>
                <a:spcPct val="150000"/>
              </a:lnSpc>
              <a:buNone/>
            </a:pPr>
            <a:endParaRPr lang="en-US" dirty="0">
              <a:solidFill>
                <a:schemeClr val="tx1"/>
              </a:solidFill>
              <a:latin typeface="+mj-lt"/>
              <a:cs typeface="Times New Roman" pitchFamily="18" charset="0"/>
            </a:endParaRPr>
          </a:p>
          <a:p>
            <a:pPr marL="0" indent="0">
              <a:lnSpc>
                <a:spcPct val="150000"/>
              </a:lnSpc>
              <a:buNone/>
            </a:pPr>
            <a:r>
              <a:rPr lang="en-US" b="1" dirty="0" smtClean="0">
                <a:solidFill>
                  <a:schemeClr val="tx1"/>
                </a:solidFill>
                <a:latin typeface="+mj-lt"/>
                <a:cs typeface="Times New Roman" pitchFamily="18" charset="0"/>
              </a:rPr>
              <a:t>Types of Proxy Server:</a:t>
            </a:r>
          </a:p>
          <a:p>
            <a:pPr marL="0" indent="0">
              <a:lnSpc>
                <a:spcPct val="150000"/>
              </a:lnSpc>
              <a:buNone/>
            </a:pPr>
            <a:r>
              <a:rPr lang="en-US" dirty="0" smtClean="0">
                <a:solidFill>
                  <a:schemeClr val="tx1"/>
                </a:solidFill>
                <a:latin typeface="+mj-lt"/>
                <a:cs typeface="Times New Roman" pitchFamily="18" charset="0"/>
              </a:rPr>
              <a:t>Forward Proxy</a:t>
            </a:r>
          </a:p>
          <a:p>
            <a:pPr marL="0" indent="0">
              <a:lnSpc>
                <a:spcPct val="150000"/>
              </a:lnSpc>
              <a:buNone/>
            </a:pPr>
            <a:r>
              <a:rPr lang="en-US" dirty="0" smtClean="0">
                <a:solidFill>
                  <a:schemeClr val="tx1"/>
                </a:solidFill>
                <a:latin typeface="+mj-lt"/>
                <a:cs typeface="Times New Roman" pitchFamily="18" charset="0"/>
              </a:rPr>
              <a:t>Reverse Proxy</a:t>
            </a:r>
          </a:p>
        </p:txBody>
      </p:sp>
      <p:pic>
        <p:nvPicPr>
          <p:cNvPr id="14338" name="Picture 2" descr="C:\Users\traning\Documents\what-is-a-proxy-site.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2924944"/>
            <a:ext cx="6583646" cy="3312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652974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5992" y="2002973"/>
            <a:ext cx="5022092" cy="859536"/>
          </a:xfrm>
        </p:spPr>
        <p:txBody>
          <a:bodyPr>
            <a:noAutofit/>
          </a:bodyPr>
          <a:lstStyle/>
          <a:p>
            <a:r>
              <a:rPr lang="en-IN" sz="3200" b="1" dirty="0">
                <a:latin typeface="+mj-lt"/>
                <a:cs typeface="Times New Roman" pitchFamily="18" charset="0"/>
              </a:rPr>
              <a:t>DATABASE FUNDAMENTALS</a:t>
            </a:r>
            <a:endParaRPr lang="en-IN" sz="3200" b="1" dirty="0">
              <a:latin typeface="+mj-lt"/>
            </a:endParaRPr>
          </a:p>
        </p:txBody>
      </p:sp>
    </p:spTree>
    <p:extLst>
      <p:ext uri="{BB962C8B-B14F-4D97-AF65-F5344CB8AC3E}">
        <p14:creationId xmlns:p14="http://schemas.microsoft.com/office/powerpoint/2010/main" val="343820577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228600"/>
            <a:ext cx="8534400" cy="461665"/>
          </a:xfrm>
          <a:prstGeom prst="rect">
            <a:avLst/>
          </a:prstGeom>
          <a:noFill/>
        </p:spPr>
        <p:txBody>
          <a:bodyPr wrap="square" rtlCol="0">
            <a:spAutoFit/>
          </a:bodyPr>
          <a:lstStyle/>
          <a:p>
            <a:r>
              <a:rPr lang="en-IN" sz="2400" b="1" dirty="0" smtClean="0">
                <a:latin typeface="+mj-lt"/>
                <a:cs typeface="Times New Roman" panose="02020603050405020304" pitchFamily="18" charset="0"/>
              </a:rPr>
              <a:t>Database</a:t>
            </a:r>
            <a:endParaRPr lang="en-IN" sz="2400" b="1" dirty="0">
              <a:latin typeface="+mj-lt"/>
              <a:cs typeface="Times New Roman" panose="02020603050405020304" pitchFamily="18" charset="0"/>
            </a:endParaRPr>
          </a:p>
        </p:txBody>
      </p:sp>
      <p:sp>
        <p:nvSpPr>
          <p:cNvPr id="3" name="TextBox 2"/>
          <p:cNvSpPr txBox="1"/>
          <p:nvPr/>
        </p:nvSpPr>
        <p:spPr>
          <a:xfrm>
            <a:off x="266700" y="1268760"/>
            <a:ext cx="8458200" cy="1723549"/>
          </a:xfrm>
          <a:prstGeom prst="rect">
            <a:avLst/>
          </a:prstGeom>
          <a:noFill/>
        </p:spPr>
        <p:txBody>
          <a:bodyPr wrap="square" rtlCol="0">
            <a:spAutoFit/>
          </a:bodyPr>
          <a:lstStyle/>
          <a:p>
            <a:r>
              <a:rPr lang="en-IN" sz="2000" dirty="0" smtClean="0">
                <a:latin typeface="+mj-lt"/>
                <a:cs typeface="Times New Roman" panose="02020603050405020304" pitchFamily="18" charset="0"/>
              </a:rPr>
              <a:t>Database are container for data which can be easily accessed, managed and updated.</a:t>
            </a:r>
          </a:p>
          <a:p>
            <a:endParaRPr lang="en-IN" sz="2000" dirty="0">
              <a:latin typeface="Times New Roman" panose="02020603050405020304" pitchFamily="18" charset="0"/>
              <a:cs typeface="Times New Roman" panose="02020603050405020304" pitchFamily="18" charset="0"/>
            </a:endParaRPr>
          </a:p>
          <a:p>
            <a:r>
              <a:rPr lang="en-IN" sz="2000" b="1" dirty="0" smtClean="0">
                <a:latin typeface="Times New Roman" panose="02020603050405020304" pitchFamily="18" charset="0"/>
                <a:cs typeface="Times New Roman" panose="02020603050405020304" pitchFamily="18" charset="0"/>
              </a:rPr>
              <a:t>History </a:t>
            </a:r>
            <a:r>
              <a:rPr lang="en-IN" sz="2400" b="1" dirty="0" smtClean="0">
                <a:latin typeface="Times New Roman" panose="02020603050405020304" pitchFamily="18" charset="0"/>
                <a:cs typeface="Times New Roman" panose="02020603050405020304" pitchFamily="18" charset="0"/>
              </a:rPr>
              <a:t>: </a:t>
            </a:r>
          </a:p>
          <a:p>
            <a:endParaRPr lang="en-IN" dirty="0">
              <a:latin typeface="Times New Roman" panose="02020603050405020304" pitchFamily="18" charset="0"/>
              <a:cs typeface="Times New Roman" panose="02020603050405020304" pitchFamily="18" charset="0"/>
            </a:endParaRPr>
          </a:p>
        </p:txBody>
      </p:sp>
      <p:graphicFrame>
        <p:nvGraphicFramePr>
          <p:cNvPr id="4" name="Diagram 3"/>
          <p:cNvGraphicFramePr/>
          <p:nvPr>
            <p:extLst>
              <p:ext uri="{D42A27DB-BD31-4B8C-83A1-F6EECF244321}">
                <p14:modId xmlns:p14="http://schemas.microsoft.com/office/powerpoint/2010/main" val="3278630279"/>
              </p:ext>
            </p:extLst>
          </p:nvPr>
        </p:nvGraphicFramePr>
        <p:xfrm>
          <a:off x="611560" y="2348880"/>
          <a:ext cx="8280920" cy="39401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4126468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397868" y="371346"/>
            <a:ext cx="2834430" cy="461665"/>
          </a:xfrm>
          <a:prstGeom prst="rect">
            <a:avLst/>
          </a:prstGeom>
          <a:noFill/>
        </p:spPr>
        <p:txBody>
          <a:bodyPr wrap="none" rtlCol="0">
            <a:spAutoFit/>
          </a:bodyPr>
          <a:lstStyle/>
          <a:p>
            <a:r>
              <a:rPr lang="en-IN" sz="2400" b="1" dirty="0" smtClean="0">
                <a:latin typeface="+mj-lt"/>
                <a:cs typeface="Times New Roman" panose="02020603050405020304" pitchFamily="18" charset="0"/>
              </a:rPr>
              <a:t>History count…</a:t>
            </a:r>
            <a:endParaRPr lang="en-IN" sz="2400" b="1" dirty="0">
              <a:latin typeface="+mj-lt"/>
              <a:cs typeface="Times New Roman" panose="02020603050405020304" pitchFamily="18" charset="0"/>
            </a:endParaRPr>
          </a:p>
        </p:txBody>
      </p:sp>
      <p:graphicFrame>
        <p:nvGraphicFramePr>
          <p:cNvPr id="24" name="Diagram 23"/>
          <p:cNvGraphicFramePr/>
          <p:nvPr>
            <p:extLst>
              <p:ext uri="{D42A27DB-BD31-4B8C-83A1-F6EECF244321}">
                <p14:modId xmlns:p14="http://schemas.microsoft.com/office/powerpoint/2010/main" val="3014449289"/>
              </p:ext>
            </p:extLst>
          </p:nvPr>
        </p:nvGraphicFramePr>
        <p:xfrm>
          <a:off x="397868" y="1124151"/>
          <a:ext cx="8498808" cy="29951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801249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smtClean="0"/>
              <a:t>Memory Classification</a:t>
            </a:r>
            <a:endParaRPr lang="en-US" sz="2400" b="1" dirty="0"/>
          </a:p>
        </p:txBody>
      </p:sp>
      <p:pic>
        <p:nvPicPr>
          <p:cNvPr id="4" name="Picture 3" descr="C:\Users\Administrator\Desktop\Computer MEMOR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10" y="1500336"/>
            <a:ext cx="8458201" cy="5025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7017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2359" y="900956"/>
            <a:ext cx="7772400" cy="1384995"/>
          </a:xfrm>
          <a:prstGeom prst="rect">
            <a:avLst/>
          </a:prstGeom>
          <a:noFill/>
        </p:spPr>
        <p:txBody>
          <a:bodyPr wrap="square" rtlCol="0">
            <a:spAutoFit/>
          </a:bodyPr>
          <a:lstStyle/>
          <a:p>
            <a:endParaRPr lang="en-US" sz="2400" b="1" dirty="0" smtClean="0">
              <a:latin typeface="Times New Roman" pitchFamily="18" charset="0"/>
              <a:cs typeface="Times New Roman" pitchFamily="18" charset="0"/>
            </a:endParaRPr>
          </a:p>
          <a:p>
            <a:r>
              <a:rPr lang="en-US" sz="2000" dirty="0" smtClean="0">
                <a:latin typeface="+mj-lt"/>
                <a:cs typeface="Times New Roman" pitchFamily="18" charset="0"/>
              </a:rPr>
              <a:t>1.  A-Atomicity                                  3.  </a:t>
            </a:r>
            <a:r>
              <a:rPr lang="en-US" sz="2000" dirty="0">
                <a:latin typeface="+mj-lt"/>
                <a:cs typeface="Times New Roman" pitchFamily="18" charset="0"/>
              </a:rPr>
              <a:t>I- Isolation</a:t>
            </a:r>
          </a:p>
          <a:p>
            <a:r>
              <a:rPr lang="en-US" sz="2000" dirty="0" smtClean="0">
                <a:latin typeface="+mj-lt"/>
                <a:cs typeface="Times New Roman" pitchFamily="18" charset="0"/>
              </a:rPr>
              <a:t>2.  C-Consistency                               4.  D- </a:t>
            </a:r>
            <a:r>
              <a:rPr lang="en-US" sz="2000" dirty="0">
                <a:latin typeface="+mj-lt"/>
                <a:cs typeface="Times New Roman" pitchFamily="18" charset="0"/>
              </a:rPr>
              <a:t>Durability</a:t>
            </a:r>
          </a:p>
          <a:p>
            <a:r>
              <a:rPr lang="en-US" sz="2000" dirty="0" smtClean="0">
                <a:latin typeface="+mj-lt"/>
                <a:cs typeface="Times New Roman" pitchFamily="18" charset="0"/>
              </a:rPr>
              <a:t>                                                      </a:t>
            </a:r>
          </a:p>
        </p:txBody>
      </p:sp>
      <p:pic>
        <p:nvPicPr>
          <p:cNvPr id="20482" name="Picture 2" descr="Image result for student database t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8235" y="3472605"/>
            <a:ext cx="5544616" cy="2883117"/>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p:cNvCxnSpPr/>
          <p:nvPr/>
        </p:nvCxnSpPr>
        <p:spPr>
          <a:xfrm>
            <a:off x="6856882" y="3573016"/>
            <a:ext cx="648072" cy="0"/>
          </a:xfrm>
          <a:prstGeom prst="straightConnector1">
            <a:avLst/>
          </a:prstGeom>
          <a:ln>
            <a:solidFill>
              <a:srgbClr val="263147"/>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504954" y="3453598"/>
            <a:ext cx="811462" cy="338554"/>
          </a:xfrm>
          <a:prstGeom prst="rect">
            <a:avLst/>
          </a:prstGeom>
          <a:solidFill>
            <a:schemeClr val="tx2">
              <a:lumMod val="40000"/>
              <a:lumOff val="60000"/>
            </a:schemeClr>
          </a:solidFill>
        </p:spPr>
        <p:txBody>
          <a:bodyPr wrap="square" rtlCol="0">
            <a:spAutoFit/>
          </a:bodyPr>
          <a:lstStyle/>
          <a:p>
            <a:r>
              <a:rPr lang="en-US" sz="1600" b="1" dirty="0" smtClean="0">
                <a:solidFill>
                  <a:schemeClr val="tx1">
                    <a:lumMod val="50000"/>
                  </a:schemeClr>
                </a:solidFill>
                <a:latin typeface="Times New Roman" pitchFamily="18" charset="0"/>
                <a:cs typeface="Times New Roman" pitchFamily="18" charset="0"/>
              </a:rPr>
              <a:t>Field</a:t>
            </a:r>
          </a:p>
        </p:txBody>
      </p:sp>
      <p:sp>
        <p:nvSpPr>
          <p:cNvPr id="10" name="Rectangle 9"/>
          <p:cNvSpPr/>
          <p:nvPr/>
        </p:nvSpPr>
        <p:spPr>
          <a:xfrm>
            <a:off x="1318235" y="4293096"/>
            <a:ext cx="5538647" cy="216024"/>
          </a:xfrm>
          <a:prstGeom prst="rect">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cxnSp>
        <p:nvCxnSpPr>
          <p:cNvPr id="14" name="Straight Arrow Connector 13"/>
          <p:cNvCxnSpPr/>
          <p:nvPr/>
        </p:nvCxnSpPr>
        <p:spPr>
          <a:xfrm>
            <a:off x="6862851" y="4401108"/>
            <a:ext cx="648072" cy="0"/>
          </a:xfrm>
          <a:prstGeom prst="straightConnector1">
            <a:avLst/>
          </a:prstGeom>
          <a:ln>
            <a:solidFill>
              <a:srgbClr val="263147"/>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510923" y="4231831"/>
            <a:ext cx="811462" cy="338554"/>
          </a:xfrm>
          <a:prstGeom prst="rect">
            <a:avLst/>
          </a:prstGeom>
          <a:solidFill>
            <a:schemeClr val="tx2">
              <a:lumMod val="40000"/>
              <a:lumOff val="60000"/>
            </a:schemeClr>
          </a:solidFill>
        </p:spPr>
        <p:txBody>
          <a:bodyPr wrap="square" rtlCol="0">
            <a:spAutoFit/>
          </a:bodyPr>
          <a:lstStyle/>
          <a:p>
            <a:r>
              <a:rPr lang="en-US" sz="1600" b="1" dirty="0" smtClean="0">
                <a:solidFill>
                  <a:schemeClr val="tx1">
                    <a:lumMod val="50000"/>
                  </a:schemeClr>
                </a:solidFill>
                <a:latin typeface="Times New Roman" pitchFamily="18" charset="0"/>
                <a:cs typeface="Times New Roman" pitchFamily="18" charset="0"/>
              </a:rPr>
              <a:t>Tuple</a:t>
            </a:r>
          </a:p>
        </p:txBody>
      </p:sp>
      <p:sp>
        <p:nvSpPr>
          <p:cNvPr id="13" name="Rectangle 12"/>
          <p:cNvSpPr/>
          <p:nvPr/>
        </p:nvSpPr>
        <p:spPr>
          <a:xfrm>
            <a:off x="1907704" y="3495081"/>
            <a:ext cx="1440160" cy="2860641"/>
          </a:xfrm>
          <a:prstGeom prst="rect">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cxnSp>
        <p:nvCxnSpPr>
          <p:cNvPr id="18" name="Straight Arrow Connector 17"/>
          <p:cNvCxnSpPr/>
          <p:nvPr/>
        </p:nvCxnSpPr>
        <p:spPr>
          <a:xfrm flipH="1">
            <a:off x="1151620" y="3840803"/>
            <a:ext cx="756084" cy="0"/>
          </a:xfrm>
          <a:prstGeom prst="straightConnector1">
            <a:avLst/>
          </a:prstGeom>
          <a:ln>
            <a:solidFill>
              <a:srgbClr val="263147"/>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11025" y="3627773"/>
            <a:ext cx="1044116" cy="338554"/>
          </a:xfrm>
          <a:prstGeom prst="rect">
            <a:avLst/>
          </a:prstGeom>
          <a:solidFill>
            <a:schemeClr val="tx2">
              <a:lumMod val="40000"/>
              <a:lumOff val="60000"/>
            </a:schemeClr>
          </a:solidFill>
        </p:spPr>
        <p:txBody>
          <a:bodyPr wrap="square" rtlCol="0">
            <a:spAutoFit/>
          </a:bodyPr>
          <a:lstStyle/>
          <a:p>
            <a:r>
              <a:rPr lang="en-US" sz="1600" b="1" dirty="0" smtClean="0">
                <a:solidFill>
                  <a:schemeClr val="tx1">
                    <a:lumMod val="50000"/>
                  </a:schemeClr>
                </a:solidFill>
                <a:latin typeface="Times New Roman" pitchFamily="18" charset="0"/>
                <a:cs typeface="Times New Roman" pitchFamily="18" charset="0"/>
              </a:rPr>
              <a:t>Attribute</a:t>
            </a:r>
          </a:p>
        </p:txBody>
      </p:sp>
      <p:sp>
        <p:nvSpPr>
          <p:cNvPr id="22" name="Rectangle 21"/>
          <p:cNvSpPr/>
          <p:nvPr/>
        </p:nvSpPr>
        <p:spPr>
          <a:xfrm>
            <a:off x="5652120" y="5013176"/>
            <a:ext cx="1204762" cy="288032"/>
          </a:xfrm>
          <a:prstGeom prst="rect">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cxnSp>
        <p:nvCxnSpPr>
          <p:cNvPr id="25" name="Straight Arrow Connector 24"/>
          <p:cNvCxnSpPr/>
          <p:nvPr/>
        </p:nvCxnSpPr>
        <p:spPr>
          <a:xfrm>
            <a:off x="6862851" y="5152348"/>
            <a:ext cx="648072" cy="0"/>
          </a:xfrm>
          <a:prstGeom prst="straightConnector1">
            <a:avLst/>
          </a:prstGeom>
          <a:ln>
            <a:solidFill>
              <a:srgbClr val="263147"/>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510922" y="4962654"/>
            <a:ext cx="1021517" cy="338554"/>
          </a:xfrm>
          <a:prstGeom prst="rect">
            <a:avLst/>
          </a:prstGeom>
          <a:solidFill>
            <a:schemeClr val="tx2">
              <a:lumMod val="40000"/>
              <a:lumOff val="60000"/>
            </a:schemeClr>
          </a:solidFill>
        </p:spPr>
        <p:txBody>
          <a:bodyPr wrap="square" rtlCol="0">
            <a:spAutoFit/>
          </a:bodyPr>
          <a:lstStyle/>
          <a:p>
            <a:r>
              <a:rPr lang="en-US" sz="1600" b="1" dirty="0" smtClean="0">
                <a:solidFill>
                  <a:schemeClr val="tx1">
                    <a:lumMod val="50000"/>
                  </a:schemeClr>
                </a:solidFill>
                <a:latin typeface="Times New Roman" pitchFamily="18" charset="0"/>
                <a:cs typeface="Times New Roman" pitchFamily="18" charset="0"/>
              </a:rPr>
              <a:t>Domain</a:t>
            </a:r>
          </a:p>
        </p:txBody>
      </p:sp>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9025" y="3495081"/>
            <a:ext cx="5578475" cy="255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221936" y="2774790"/>
            <a:ext cx="3096344" cy="615553"/>
          </a:xfrm>
          <a:prstGeom prst="rect">
            <a:avLst/>
          </a:prstGeom>
          <a:noFill/>
        </p:spPr>
        <p:txBody>
          <a:bodyPr wrap="square" rtlCol="0">
            <a:spAutoFit/>
          </a:bodyPr>
          <a:lstStyle/>
          <a:p>
            <a:r>
              <a:rPr lang="en-US" sz="2000" b="1" dirty="0" smtClean="0">
                <a:latin typeface="+mj-lt"/>
                <a:cs typeface="Times New Roman" pitchFamily="18" charset="0"/>
              </a:rPr>
              <a:t>Terminologies</a:t>
            </a:r>
          </a:p>
          <a:p>
            <a:endParaRPr lang="en-US" sz="1400" dirty="0" err="1" smtClean="0">
              <a:solidFill>
                <a:schemeClr val="tx2">
                  <a:lumMod val="50000"/>
                </a:schemeClr>
              </a:solidFill>
            </a:endParaRPr>
          </a:p>
        </p:txBody>
      </p:sp>
      <p:sp>
        <p:nvSpPr>
          <p:cNvPr id="6" name="TextBox 5"/>
          <p:cNvSpPr txBox="1"/>
          <p:nvPr/>
        </p:nvSpPr>
        <p:spPr>
          <a:xfrm>
            <a:off x="231808" y="116632"/>
            <a:ext cx="6982543" cy="738664"/>
          </a:xfrm>
          <a:prstGeom prst="rect">
            <a:avLst/>
          </a:prstGeom>
          <a:noFill/>
        </p:spPr>
        <p:txBody>
          <a:bodyPr wrap="square" rtlCol="0">
            <a:spAutoFit/>
          </a:bodyPr>
          <a:lstStyle/>
          <a:p>
            <a:r>
              <a:rPr lang="en-US" sz="2400" b="1" dirty="0">
                <a:latin typeface="+mj-lt"/>
                <a:cs typeface="Times New Roman" pitchFamily="18" charset="0"/>
              </a:rPr>
              <a:t>ACID Properties</a:t>
            </a:r>
          </a:p>
          <a:p>
            <a:endParaRPr lang="en-US" dirty="0"/>
          </a:p>
        </p:txBody>
      </p:sp>
    </p:spTree>
    <p:extLst>
      <p:ext uri="{BB962C8B-B14F-4D97-AF65-F5344CB8AC3E}">
        <p14:creationId xmlns:p14="http://schemas.microsoft.com/office/powerpoint/2010/main" val="224585066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7886700" cy="533399"/>
          </a:xfrm>
        </p:spPr>
        <p:txBody>
          <a:bodyPr>
            <a:normAutofit/>
          </a:bodyPr>
          <a:lstStyle/>
          <a:p>
            <a:r>
              <a:rPr lang="en-US" sz="2400" b="1" dirty="0">
                <a:solidFill>
                  <a:schemeClr val="tx1"/>
                </a:solidFill>
                <a:latin typeface="+mj-lt"/>
                <a:cs typeface="Times New Roman" pitchFamily="18" charset="0"/>
              </a:rPr>
              <a:t>EF </a:t>
            </a:r>
            <a:r>
              <a:rPr lang="en-US" sz="2400" b="1" dirty="0" err="1">
                <a:solidFill>
                  <a:schemeClr val="tx1"/>
                </a:solidFill>
                <a:latin typeface="+mj-lt"/>
                <a:cs typeface="Times New Roman" pitchFamily="18" charset="0"/>
              </a:rPr>
              <a:t>codd</a:t>
            </a:r>
            <a:r>
              <a:rPr lang="en-US" sz="2400" b="1" dirty="0">
                <a:solidFill>
                  <a:schemeClr val="tx1"/>
                </a:solidFill>
                <a:latin typeface="+mj-lt"/>
                <a:cs typeface="Times New Roman" pitchFamily="18" charset="0"/>
              </a:rPr>
              <a:t> rules </a:t>
            </a:r>
          </a:p>
        </p:txBody>
      </p:sp>
      <p:sp>
        <p:nvSpPr>
          <p:cNvPr id="4" name="TextBox 3"/>
          <p:cNvSpPr txBox="1"/>
          <p:nvPr/>
        </p:nvSpPr>
        <p:spPr>
          <a:xfrm>
            <a:off x="234585" y="1340768"/>
            <a:ext cx="8534400" cy="4678204"/>
          </a:xfrm>
          <a:prstGeom prst="rect">
            <a:avLst/>
          </a:prstGeom>
          <a:noFill/>
        </p:spPr>
        <p:txBody>
          <a:bodyPr wrap="square" rtlCol="0">
            <a:spAutoFit/>
          </a:bodyPr>
          <a:lstStyle/>
          <a:p>
            <a:pPr marL="457200" indent="-457200"/>
            <a:r>
              <a:rPr lang="en-US" sz="2000" b="1" dirty="0" smtClean="0">
                <a:latin typeface="+mj-lt"/>
                <a:cs typeface="Times New Roman" pitchFamily="18" charset="0"/>
              </a:rPr>
              <a:t>Rule 1:</a:t>
            </a:r>
            <a:r>
              <a:rPr lang="en-US" sz="2000" dirty="0" smtClean="0">
                <a:latin typeface="+mj-lt"/>
                <a:cs typeface="Times New Roman" pitchFamily="18" charset="0"/>
              </a:rPr>
              <a:t> Information Rule</a:t>
            </a:r>
          </a:p>
          <a:p>
            <a:pPr marL="457200" indent="-457200"/>
            <a:r>
              <a:rPr lang="en-US" sz="2000" b="1" dirty="0" smtClean="0">
                <a:latin typeface="+mj-lt"/>
                <a:cs typeface="Times New Roman" pitchFamily="18" charset="0"/>
              </a:rPr>
              <a:t>Rule 2:</a:t>
            </a:r>
            <a:r>
              <a:rPr lang="en-US" sz="2000" dirty="0" smtClean="0">
                <a:latin typeface="+mj-lt"/>
                <a:cs typeface="Times New Roman" pitchFamily="18" charset="0"/>
              </a:rPr>
              <a:t> Guaranteed Access Rule</a:t>
            </a:r>
          </a:p>
          <a:p>
            <a:pPr marL="457200" indent="-457200"/>
            <a:r>
              <a:rPr lang="en-US" sz="2000" b="1" dirty="0" smtClean="0">
                <a:latin typeface="+mj-lt"/>
                <a:cs typeface="Times New Roman" pitchFamily="18" charset="0"/>
              </a:rPr>
              <a:t>Rule 3:</a:t>
            </a:r>
            <a:r>
              <a:rPr lang="en-US" sz="2000" dirty="0" smtClean="0">
                <a:latin typeface="+mj-lt"/>
                <a:cs typeface="Times New Roman" pitchFamily="18" charset="0"/>
              </a:rPr>
              <a:t> Systematic Treatment of NULL Values</a:t>
            </a:r>
          </a:p>
          <a:p>
            <a:pPr marL="457200" indent="-457200"/>
            <a:r>
              <a:rPr lang="en-US" sz="2000" b="1" dirty="0" smtClean="0">
                <a:latin typeface="+mj-lt"/>
                <a:cs typeface="Times New Roman" pitchFamily="18" charset="0"/>
              </a:rPr>
              <a:t>Rule 4:</a:t>
            </a:r>
            <a:r>
              <a:rPr lang="en-US" sz="2000" dirty="0" smtClean="0">
                <a:latin typeface="+mj-lt"/>
                <a:cs typeface="Times New Roman" pitchFamily="18" charset="0"/>
              </a:rPr>
              <a:t> Active Online Catalog</a:t>
            </a:r>
          </a:p>
          <a:p>
            <a:pPr marL="457200" indent="-457200"/>
            <a:r>
              <a:rPr lang="en-US" sz="2000" b="1" dirty="0" smtClean="0">
                <a:latin typeface="+mj-lt"/>
                <a:cs typeface="Times New Roman" pitchFamily="18" charset="0"/>
              </a:rPr>
              <a:t>Rule 5:</a:t>
            </a:r>
            <a:r>
              <a:rPr lang="en-US" sz="2000" dirty="0" smtClean="0">
                <a:latin typeface="+mj-lt"/>
                <a:cs typeface="Times New Roman" pitchFamily="18" charset="0"/>
              </a:rPr>
              <a:t> Comprehensive Data Sub-Language Rule</a:t>
            </a:r>
          </a:p>
          <a:p>
            <a:pPr marL="457200" indent="-457200"/>
            <a:r>
              <a:rPr lang="en-US" sz="2000" b="1" dirty="0" smtClean="0">
                <a:latin typeface="+mj-lt"/>
                <a:cs typeface="Times New Roman" pitchFamily="18" charset="0"/>
              </a:rPr>
              <a:t>Rule 6:</a:t>
            </a:r>
            <a:r>
              <a:rPr lang="en-US" sz="2000" dirty="0" smtClean="0">
                <a:latin typeface="+mj-lt"/>
                <a:cs typeface="Times New Roman" pitchFamily="18" charset="0"/>
              </a:rPr>
              <a:t> View Updating Rule</a:t>
            </a:r>
          </a:p>
          <a:p>
            <a:pPr marL="457200" indent="-457200"/>
            <a:r>
              <a:rPr lang="en-US" sz="2000" b="1" dirty="0" smtClean="0">
                <a:latin typeface="+mj-lt"/>
                <a:cs typeface="Times New Roman" pitchFamily="18" charset="0"/>
              </a:rPr>
              <a:t>Rule 7:</a:t>
            </a:r>
            <a:r>
              <a:rPr lang="en-US" sz="2000" dirty="0" smtClean="0">
                <a:latin typeface="+mj-lt"/>
                <a:cs typeface="Times New Roman" pitchFamily="18" charset="0"/>
              </a:rPr>
              <a:t> High-Level Insert, Update, and Delete Rule</a:t>
            </a:r>
          </a:p>
          <a:p>
            <a:pPr marL="457200" indent="-457200"/>
            <a:r>
              <a:rPr lang="en-US" sz="2000" b="1" dirty="0" smtClean="0">
                <a:latin typeface="+mj-lt"/>
                <a:cs typeface="Times New Roman" pitchFamily="18" charset="0"/>
              </a:rPr>
              <a:t>Rule 8:</a:t>
            </a:r>
            <a:r>
              <a:rPr lang="en-US" sz="2000" dirty="0" smtClean="0">
                <a:latin typeface="+mj-lt"/>
                <a:cs typeface="Times New Roman" pitchFamily="18" charset="0"/>
              </a:rPr>
              <a:t> Physical Data Independence</a:t>
            </a:r>
          </a:p>
          <a:p>
            <a:pPr marL="457200" indent="-457200"/>
            <a:r>
              <a:rPr lang="en-US" sz="2000" b="1" dirty="0" smtClean="0">
                <a:latin typeface="+mj-lt"/>
                <a:cs typeface="Times New Roman" pitchFamily="18" charset="0"/>
              </a:rPr>
              <a:t>Rule 9:</a:t>
            </a:r>
            <a:r>
              <a:rPr lang="en-US" sz="2000" dirty="0" smtClean="0">
                <a:latin typeface="+mj-lt"/>
                <a:cs typeface="Times New Roman" pitchFamily="18" charset="0"/>
              </a:rPr>
              <a:t> Logical Data Independence</a:t>
            </a:r>
          </a:p>
          <a:p>
            <a:pPr marL="457200" indent="-457200"/>
            <a:r>
              <a:rPr lang="en-US" sz="2000" b="1" dirty="0" smtClean="0">
                <a:latin typeface="+mj-lt"/>
                <a:cs typeface="Times New Roman" pitchFamily="18" charset="0"/>
              </a:rPr>
              <a:t>Rule 10:</a:t>
            </a:r>
            <a:r>
              <a:rPr lang="en-US" sz="2000" dirty="0" smtClean="0">
                <a:latin typeface="+mj-lt"/>
                <a:cs typeface="Times New Roman" pitchFamily="18" charset="0"/>
              </a:rPr>
              <a:t> Integrity Independence</a:t>
            </a:r>
          </a:p>
          <a:p>
            <a:pPr marL="457200" indent="-457200"/>
            <a:r>
              <a:rPr lang="en-US" sz="2000" b="1" dirty="0" smtClean="0">
                <a:latin typeface="+mj-lt"/>
                <a:cs typeface="Times New Roman" pitchFamily="18" charset="0"/>
              </a:rPr>
              <a:t>Rule 11:</a:t>
            </a:r>
            <a:r>
              <a:rPr lang="en-US" sz="2000" dirty="0" smtClean="0">
                <a:latin typeface="+mj-lt"/>
                <a:cs typeface="Times New Roman" pitchFamily="18" charset="0"/>
              </a:rPr>
              <a:t> Distribution Independence</a:t>
            </a:r>
          </a:p>
          <a:p>
            <a:pPr marL="457200" indent="-457200"/>
            <a:r>
              <a:rPr lang="en-US" sz="2000" b="1" dirty="0" smtClean="0">
                <a:latin typeface="+mj-lt"/>
                <a:cs typeface="Times New Roman" pitchFamily="18" charset="0"/>
              </a:rPr>
              <a:t>Rule 12:</a:t>
            </a:r>
            <a:r>
              <a:rPr lang="en-US" sz="2000" dirty="0" smtClean="0">
                <a:latin typeface="+mj-lt"/>
                <a:cs typeface="Times New Roman" pitchFamily="18" charset="0"/>
              </a:rPr>
              <a:t> Non-Subversion Rule</a:t>
            </a:r>
          </a:p>
          <a:p>
            <a:pPr marL="457200" indent="-457200"/>
            <a:endParaRPr lang="en-US" sz="2000" dirty="0" smtClean="0">
              <a:latin typeface="+mj-lt"/>
            </a:endParaRPr>
          </a:p>
          <a:p>
            <a:pPr marL="457200" indent="-457200"/>
            <a:endParaRPr lang="en-US" sz="2000" dirty="0" smtClean="0">
              <a:latin typeface="+mj-lt"/>
              <a:cs typeface="Times New Roman" pitchFamily="18" charset="0"/>
            </a:endParaRPr>
          </a:p>
          <a:p>
            <a:pPr marL="457200" indent="-457200"/>
            <a:endParaRPr lang="en-US" sz="2000" dirty="0">
              <a:latin typeface="+mj-lt"/>
            </a:endParaRPr>
          </a:p>
        </p:txBody>
      </p:sp>
    </p:spTree>
    <p:extLst>
      <p:ext uri="{BB962C8B-B14F-4D97-AF65-F5344CB8AC3E}">
        <p14:creationId xmlns:p14="http://schemas.microsoft.com/office/powerpoint/2010/main" val="120108414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229600" cy="639762"/>
          </a:xfrm>
        </p:spPr>
        <p:txBody>
          <a:bodyPr>
            <a:normAutofit/>
          </a:bodyPr>
          <a:lstStyle/>
          <a:p>
            <a:r>
              <a:rPr lang="en-US" sz="2400" b="1" dirty="0" smtClean="0">
                <a:solidFill>
                  <a:schemeClr val="tx1"/>
                </a:solidFill>
                <a:latin typeface="+mj-lt"/>
                <a:cs typeface="Times New Roman" pitchFamily="18" charset="0"/>
              </a:rPr>
              <a:t>Normalization</a:t>
            </a:r>
            <a:endParaRPr lang="en-US" sz="2400" b="1" dirty="0">
              <a:solidFill>
                <a:schemeClr val="tx1"/>
              </a:solidFill>
              <a:latin typeface="+mj-lt"/>
              <a:cs typeface="Times New Roman" pitchFamily="18" charset="0"/>
            </a:endParaRPr>
          </a:p>
        </p:txBody>
      </p:sp>
      <p:sp>
        <p:nvSpPr>
          <p:cNvPr id="4" name="TextBox 3"/>
          <p:cNvSpPr txBox="1"/>
          <p:nvPr/>
        </p:nvSpPr>
        <p:spPr>
          <a:xfrm>
            <a:off x="228600" y="1268759"/>
            <a:ext cx="8686800" cy="5324535"/>
          </a:xfrm>
          <a:prstGeom prst="rect">
            <a:avLst/>
          </a:prstGeom>
          <a:noFill/>
        </p:spPr>
        <p:txBody>
          <a:bodyPr wrap="square" rtlCol="0">
            <a:spAutoFit/>
          </a:bodyPr>
          <a:lstStyle/>
          <a:p>
            <a:r>
              <a:rPr lang="en-US" sz="2000" b="1" dirty="0" smtClean="0">
                <a:latin typeface="+mj-lt"/>
                <a:cs typeface="Times New Roman" pitchFamily="18" charset="0"/>
              </a:rPr>
              <a:t>1NF</a:t>
            </a:r>
            <a:r>
              <a:rPr lang="en-US" sz="2000" dirty="0" smtClean="0">
                <a:latin typeface="+mj-lt"/>
                <a:cs typeface="Times New Roman" pitchFamily="18" charset="0"/>
              </a:rPr>
              <a:t>-First Normal Form</a:t>
            </a:r>
          </a:p>
          <a:p>
            <a:pPr lvl="1"/>
            <a:r>
              <a:rPr lang="en-US" sz="2000" dirty="0" smtClean="0">
                <a:latin typeface="+mj-lt"/>
                <a:cs typeface="Times New Roman" pitchFamily="18" charset="0"/>
              </a:rPr>
              <a:t> Each set of column must have a atomic value.</a:t>
            </a:r>
          </a:p>
          <a:p>
            <a:pPr lvl="1"/>
            <a:endParaRPr lang="en-US" sz="2000" dirty="0" smtClean="0">
              <a:latin typeface="+mj-lt"/>
              <a:cs typeface="Times New Roman" pitchFamily="18" charset="0"/>
            </a:endParaRPr>
          </a:p>
          <a:p>
            <a:r>
              <a:rPr lang="en-US" sz="2000" b="1" dirty="0" smtClean="0">
                <a:latin typeface="+mj-lt"/>
                <a:cs typeface="Times New Roman" pitchFamily="18" charset="0"/>
              </a:rPr>
              <a:t>2NF</a:t>
            </a:r>
            <a:r>
              <a:rPr lang="en-US" sz="2000" dirty="0" smtClean="0">
                <a:latin typeface="+mj-lt"/>
                <a:cs typeface="Times New Roman" pitchFamily="18" charset="0"/>
              </a:rPr>
              <a:t>-Second Normal Form</a:t>
            </a:r>
          </a:p>
          <a:p>
            <a:pPr lvl="1"/>
            <a:r>
              <a:rPr lang="en-US" sz="2000" dirty="0" smtClean="0">
                <a:latin typeface="+mj-lt"/>
                <a:cs typeface="Times New Roman" pitchFamily="18" charset="0"/>
              </a:rPr>
              <a:t> There must not be any partial dependency of any column on primary key.</a:t>
            </a:r>
          </a:p>
          <a:p>
            <a:pPr lvl="1"/>
            <a:endParaRPr lang="en-US" sz="2000" dirty="0" smtClean="0">
              <a:latin typeface="+mj-lt"/>
              <a:cs typeface="Times New Roman" pitchFamily="18" charset="0"/>
            </a:endParaRPr>
          </a:p>
          <a:p>
            <a:r>
              <a:rPr lang="en-US" sz="2000" b="1" dirty="0" smtClean="0">
                <a:latin typeface="+mj-lt"/>
                <a:cs typeface="Times New Roman" pitchFamily="18" charset="0"/>
              </a:rPr>
              <a:t>3NF</a:t>
            </a:r>
            <a:r>
              <a:rPr lang="en-US" sz="2000" dirty="0" smtClean="0">
                <a:latin typeface="+mj-lt"/>
                <a:cs typeface="Times New Roman" pitchFamily="18" charset="0"/>
              </a:rPr>
              <a:t>-Third Normal Form</a:t>
            </a:r>
          </a:p>
          <a:p>
            <a:pPr lvl="1"/>
            <a:r>
              <a:rPr lang="en-US" sz="2000" dirty="0" smtClean="0">
                <a:latin typeface="+mj-lt"/>
                <a:cs typeface="Times New Roman" pitchFamily="18" charset="0"/>
              </a:rPr>
              <a:t>Third Normal form applies that every non-prime attribute of table must be dependent on primary key.</a:t>
            </a:r>
          </a:p>
          <a:p>
            <a:pPr lvl="1"/>
            <a:r>
              <a:rPr lang="en-US" sz="2000" dirty="0" smtClean="0">
                <a:latin typeface="+mj-lt"/>
                <a:cs typeface="Times New Roman" pitchFamily="18" charset="0"/>
              </a:rPr>
              <a:t>Transitive functional dependency should be removed</a:t>
            </a:r>
          </a:p>
          <a:p>
            <a:pPr lvl="1"/>
            <a:endParaRPr lang="en-US" sz="2000" dirty="0" smtClean="0">
              <a:latin typeface="+mj-lt"/>
              <a:cs typeface="Times New Roman" pitchFamily="18" charset="0"/>
            </a:endParaRPr>
          </a:p>
          <a:p>
            <a:r>
              <a:rPr lang="en-US" sz="2000" b="1" dirty="0" smtClean="0">
                <a:latin typeface="+mj-lt"/>
                <a:cs typeface="Times New Roman" pitchFamily="18" charset="0"/>
              </a:rPr>
              <a:t>BCNF</a:t>
            </a:r>
          </a:p>
          <a:p>
            <a:pPr lvl="1"/>
            <a:r>
              <a:rPr lang="en-US" sz="2000" dirty="0" smtClean="0">
                <a:latin typeface="+mj-lt"/>
                <a:cs typeface="Times New Roman" pitchFamily="18" charset="0"/>
              </a:rPr>
              <a:t>R must be in 3rd Normal Form</a:t>
            </a:r>
          </a:p>
          <a:p>
            <a:pPr lvl="1"/>
            <a:r>
              <a:rPr lang="en-US" sz="2000" dirty="0" smtClean="0">
                <a:latin typeface="+mj-lt"/>
                <a:cs typeface="Times New Roman" pitchFamily="18" charset="0"/>
              </a:rPr>
              <a:t>and, for each functional dependency ( X → Y ), X should be a super Key.</a:t>
            </a:r>
          </a:p>
          <a:p>
            <a:pPr lvl="1"/>
            <a:endParaRPr lang="en-US" sz="2000" dirty="0">
              <a:latin typeface="+mj-lt"/>
              <a:cs typeface="Times New Roman" pitchFamily="18" charset="0"/>
            </a:endParaRPr>
          </a:p>
        </p:txBody>
      </p:sp>
    </p:spTree>
    <p:extLst>
      <p:ext uri="{BB962C8B-B14F-4D97-AF65-F5344CB8AC3E}">
        <p14:creationId xmlns:p14="http://schemas.microsoft.com/office/powerpoint/2010/main" val="60474566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smtClean="0">
                <a:latin typeface="+mj-lt"/>
                <a:cs typeface="Times New Roman" pitchFamily="18" charset="0"/>
              </a:rPr>
              <a:t>General Architecture of DBMS</a:t>
            </a:r>
            <a:endParaRPr lang="en-US" sz="2400" b="1" dirty="0">
              <a:latin typeface="+mj-lt"/>
              <a:cs typeface="Times New Roman" pitchFamily="18" charset="0"/>
            </a:endParaRPr>
          </a:p>
        </p:txBody>
      </p:sp>
      <p:sp>
        <p:nvSpPr>
          <p:cNvPr id="3" name="Text Placeholder 2"/>
          <p:cNvSpPr>
            <a:spLocks noGrp="1"/>
          </p:cNvSpPr>
          <p:nvPr>
            <p:ph type="body" sz="quarter" idx="10"/>
          </p:nvPr>
        </p:nvSpPr>
        <p:spPr>
          <a:xfrm>
            <a:off x="302931" y="1524000"/>
            <a:ext cx="8544207" cy="3077766"/>
          </a:xfrm>
        </p:spPr>
        <p:txBody>
          <a:bodyPr/>
          <a:lstStyle/>
          <a:p>
            <a:pPr marL="285750" indent="-285750">
              <a:lnSpc>
                <a:spcPct val="100000"/>
              </a:lnSpc>
              <a:buFont typeface="Arial" pitchFamily="34" charset="0"/>
              <a:buChar char="•"/>
            </a:pPr>
            <a:r>
              <a:rPr lang="en-US" sz="2000" dirty="0" smtClean="0">
                <a:solidFill>
                  <a:schemeClr val="tx1"/>
                </a:solidFill>
                <a:latin typeface="+mj-lt"/>
                <a:cs typeface="Times New Roman" pitchFamily="18" charset="0"/>
              </a:rPr>
              <a:t>Application Layer:</a:t>
            </a:r>
          </a:p>
          <a:p>
            <a:pPr marL="628650" lvl="2" indent="-285750">
              <a:lnSpc>
                <a:spcPct val="100000"/>
              </a:lnSpc>
            </a:pPr>
            <a:endParaRPr lang="en-US" sz="2000" dirty="0" smtClean="0">
              <a:solidFill>
                <a:schemeClr val="tx1"/>
              </a:solidFill>
              <a:latin typeface="+mj-lt"/>
              <a:cs typeface="Times New Roman" pitchFamily="18" charset="0"/>
            </a:endParaRPr>
          </a:p>
          <a:p>
            <a:pPr marL="628650" lvl="2" indent="-285750">
              <a:lnSpc>
                <a:spcPct val="100000"/>
              </a:lnSpc>
            </a:pPr>
            <a:r>
              <a:rPr lang="en-US" sz="2000" dirty="0" smtClean="0">
                <a:solidFill>
                  <a:schemeClr val="tx1"/>
                </a:solidFill>
                <a:latin typeface="+mj-lt"/>
                <a:cs typeface="Times New Roman" pitchFamily="18" charset="0"/>
              </a:rPr>
              <a:t>Sophisticated User</a:t>
            </a:r>
          </a:p>
          <a:p>
            <a:pPr marL="628650" lvl="2" indent="-285750">
              <a:lnSpc>
                <a:spcPct val="100000"/>
              </a:lnSpc>
            </a:pPr>
            <a:r>
              <a:rPr lang="en-US" sz="2000" dirty="0" smtClean="0">
                <a:solidFill>
                  <a:schemeClr val="tx1"/>
                </a:solidFill>
                <a:latin typeface="+mj-lt"/>
                <a:cs typeface="Times New Roman" pitchFamily="18" charset="0"/>
              </a:rPr>
              <a:t>Specialized User</a:t>
            </a:r>
          </a:p>
          <a:p>
            <a:pPr marL="628650" lvl="2" indent="-285750">
              <a:lnSpc>
                <a:spcPct val="100000"/>
              </a:lnSpc>
            </a:pPr>
            <a:r>
              <a:rPr lang="en-US" sz="2000" dirty="0" smtClean="0">
                <a:solidFill>
                  <a:schemeClr val="tx1"/>
                </a:solidFill>
                <a:latin typeface="+mj-lt"/>
                <a:cs typeface="Times New Roman" pitchFamily="18" charset="0"/>
              </a:rPr>
              <a:t>Naïve Users</a:t>
            </a:r>
          </a:p>
          <a:p>
            <a:pPr marL="628650" lvl="2" indent="-285750">
              <a:lnSpc>
                <a:spcPct val="100000"/>
              </a:lnSpc>
            </a:pPr>
            <a:r>
              <a:rPr lang="en-US" sz="2000" dirty="0" smtClean="0">
                <a:solidFill>
                  <a:schemeClr val="tx1"/>
                </a:solidFill>
                <a:latin typeface="+mj-lt"/>
                <a:cs typeface="Times New Roman" pitchFamily="18" charset="0"/>
              </a:rPr>
              <a:t>Database  Administrator</a:t>
            </a:r>
          </a:p>
          <a:p>
            <a:pPr marL="285750" indent="-285750">
              <a:lnSpc>
                <a:spcPct val="100000"/>
              </a:lnSpc>
              <a:buFont typeface="Arial" pitchFamily="34" charset="0"/>
              <a:buChar char="•"/>
            </a:pPr>
            <a:endParaRPr lang="en-US" sz="2000" dirty="0">
              <a:solidFill>
                <a:schemeClr val="tx1"/>
              </a:solidFill>
              <a:latin typeface="+mj-lt"/>
              <a:cs typeface="Times New Roman" pitchFamily="18" charset="0"/>
            </a:endParaRPr>
          </a:p>
          <a:p>
            <a:pPr marL="285750" indent="-285750">
              <a:lnSpc>
                <a:spcPct val="100000"/>
              </a:lnSpc>
              <a:buFont typeface="Arial" pitchFamily="34" charset="0"/>
              <a:buChar char="•"/>
            </a:pPr>
            <a:r>
              <a:rPr lang="en-US" sz="2000" dirty="0" smtClean="0">
                <a:solidFill>
                  <a:schemeClr val="tx1"/>
                </a:solidFill>
                <a:latin typeface="+mj-lt"/>
                <a:cs typeface="Times New Roman" pitchFamily="18" charset="0"/>
              </a:rPr>
              <a:t>Logical Layer:</a:t>
            </a:r>
          </a:p>
          <a:p>
            <a:pPr marL="285750" indent="-285750">
              <a:lnSpc>
                <a:spcPct val="100000"/>
              </a:lnSpc>
              <a:buFont typeface="Arial" pitchFamily="34" charset="0"/>
              <a:buChar char="•"/>
            </a:pPr>
            <a:endParaRPr lang="en-US" sz="2000" dirty="0">
              <a:solidFill>
                <a:schemeClr val="tx1"/>
              </a:solidFill>
              <a:latin typeface="+mj-lt"/>
              <a:cs typeface="Times New Roman" pitchFamily="18" charset="0"/>
            </a:endParaRPr>
          </a:p>
          <a:p>
            <a:pPr marL="285750" indent="-285750">
              <a:lnSpc>
                <a:spcPct val="100000"/>
              </a:lnSpc>
              <a:buFont typeface="Arial" pitchFamily="34" charset="0"/>
              <a:buChar char="•"/>
            </a:pPr>
            <a:r>
              <a:rPr lang="en-US" sz="2000" dirty="0" smtClean="0">
                <a:solidFill>
                  <a:schemeClr val="tx1"/>
                </a:solidFill>
                <a:latin typeface="+mj-lt"/>
                <a:cs typeface="Times New Roman" pitchFamily="18" charset="0"/>
              </a:rPr>
              <a:t>Physical Layer:</a:t>
            </a:r>
          </a:p>
        </p:txBody>
      </p:sp>
    </p:spTree>
    <p:extLst>
      <p:ext uri="{BB962C8B-B14F-4D97-AF65-F5344CB8AC3E}">
        <p14:creationId xmlns:p14="http://schemas.microsoft.com/office/powerpoint/2010/main" val="222882581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5536" y="245607"/>
            <a:ext cx="8424936" cy="461665"/>
          </a:xfrm>
          <a:prstGeom prst="rect">
            <a:avLst/>
          </a:prstGeom>
        </p:spPr>
        <p:txBody>
          <a:bodyPr wrap="square">
            <a:spAutoFit/>
          </a:bodyPr>
          <a:lstStyle/>
          <a:p>
            <a:r>
              <a:rPr lang="en-US" sz="2400" b="1" dirty="0" smtClean="0">
                <a:latin typeface="+mj-lt"/>
                <a:cs typeface="Times New Roman" pitchFamily="18" charset="0"/>
              </a:rPr>
              <a:t>Logical Modules Of RDBMS</a:t>
            </a:r>
            <a:endParaRPr lang="en-US" sz="2400" b="1" dirty="0">
              <a:latin typeface="+mj-lt"/>
              <a:cs typeface="Times New Roman" pitchFamily="18" charset="0"/>
            </a:endParaRPr>
          </a:p>
        </p:txBody>
      </p:sp>
      <p:sp>
        <p:nvSpPr>
          <p:cNvPr id="6" name="Rounded Rectangle 5"/>
          <p:cNvSpPr/>
          <p:nvPr/>
        </p:nvSpPr>
        <p:spPr>
          <a:xfrm>
            <a:off x="1331640" y="1338536"/>
            <a:ext cx="5688632" cy="864096"/>
          </a:xfrm>
          <a:prstGeom prst="roundRect">
            <a:avLst/>
          </a:prstGeom>
          <a:solidFill>
            <a:srgbClr val="FFBC1D"/>
          </a:solidFill>
          <a:ln w="25400" cap="flat" cmpd="sng" algn="ctr">
            <a:solidFill>
              <a:srgbClr val="998C85"/>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998C85">
                    <a:lumMod val="50000"/>
                  </a:srgbClr>
                </a:solidFill>
                <a:effectLst/>
                <a:uLnTx/>
                <a:uFillTx/>
                <a:latin typeface="Arial"/>
                <a:ea typeface="+mn-ea"/>
                <a:cs typeface="+mn-cs"/>
              </a:rPr>
              <a:t>Query Processing</a:t>
            </a:r>
          </a:p>
        </p:txBody>
      </p:sp>
      <p:sp>
        <p:nvSpPr>
          <p:cNvPr id="7" name="Rounded Rectangle 6"/>
          <p:cNvSpPr/>
          <p:nvPr/>
        </p:nvSpPr>
        <p:spPr>
          <a:xfrm>
            <a:off x="1490544" y="2994720"/>
            <a:ext cx="2137802" cy="1296144"/>
          </a:xfrm>
          <a:prstGeom prst="roundRect">
            <a:avLst/>
          </a:prstGeom>
          <a:solidFill>
            <a:srgbClr val="FFBC1D"/>
          </a:solidFill>
          <a:ln w="25400" cap="flat" cmpd="sng" algn="ctr">
            <a:solidFill>
              <a:srgbClr val="998C85"/>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998C85">
                    <a:lumMod val="50000"/>
                  </a:srgbClr>
                </a:solidFill>
                <a:effectLst/>
                <a:uLnTx/>
                <a:uFillTx/>
                <a:latin typeface="Arial"/>
                <a:ea typeface="+mn-ea"/>
                <a:cs typeface="+mn-cs"/>
              </a:rPr>
              <a:t>Transaction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998C85">
                    <a:lumMod val="50000"/>
                  </a:srgbClr>
                </a:solidFill>
                <a:effectLst/>
                <a:uLnTx/>
                <a:uFillTx/>
                <a:latin typeface="Arial"/>
                <a:ea typeface="+mn-ea"/>
                <a:cs typeface="+mn-cs"/>
              </a:rPr>
              <a:t>Management</a:t>
            </a:r>
          </a:p>
        </p:txBody>
      </p:sp>
      <p:sp>
        <p:nvSpPr>
          <p:cNvPr id="8" name="Rounded Rectangle 7"/>
          <p:cNvSpPr/>
          <p:nvPr/>
        </p:nvSpPr>
        <p:spPr>
          <a:xfrm>
            <a:off x="4716016" y="2994720"/>
            <a:ext cx="2160240" cy="1296144"/>
          </a:xfrm>
          <a:prstGeom prst="roundRect">
            <a:avLst/>
          </a:prstGeom>
          <a:solidFill>
            <a:srgbClr val="FFBC1D"/>
          </a:solidFill>
          <a:ln w="25400" cap="flat" cmpd="sng" algn="ctr">
            <a:solidFill>
              <a:srgbClr val="998C85"/>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998C85">
                    <a:lumMod val="50000"/>
                  </a:srgbClr>
                </a:solidFill>
                <a:effectLst/>
                <a:uLnTx/>
                <a:uFillTx/>
                <a:latin typeface="Arial"/>
                <a:ea typeface="+mn-ea"/>
                <a:cs typeface="+mn-cs"/>
              </a:rPr>
              <a:t>Recovery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998C85">
                    <a:lumMod val="50000"/>
                  </a:srgbClr>
                </a:solidFill>
                <a:effectLst/>
                <a:uLnTx/>
                <a:uFillTx/>
                <a:latin typeface="Arial"/>
                <a:ea typeface="+mn-ea"/>
                <a:cs typeface="+mn-cs"/>
              </a:rPr>
              <a:t>Management</a:t>
            </a:r>
          </a:p>
        </p:txBody>
      </p:sp>
      <p:sp>
        <p:nvSpPr>
          <p:cNvPr id="9" name="Rounded Rectangle 8"/>
          <p:cNvSpPr/>
          <p:nvPr/>
        </p:nvSpPr>
        <p:spPr>
          <a:xfrm>
            <a:off x="1458496" y="5301208"/>
            <a:ext cx="5711070" cy="792088"/>
          </a:xfrm>
          <a:prstGeom prst="roundRect">
            <a:avLst/>
          </a:prstGeom>
          <a:solidFill>
            <a:srgbClr val="FFBC1D"/>
          </a:solidFill>
          <a:ln w="25400" cap="flat" cmpd="sng" algn="ctr">
            <a:solidFill>
              <a:srgbClr val="998C85"/>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998C85">
                    <a:lumMod val="50000"/>
                  </a:srgbClr>
                </a:solidFill>
                <a:effectLst/>
                <a:uLnTx/>
                <a:uFillTx/>
                <a:latin typeface="Arial"/>
                <a:ea typeface="+mn-ea"/>
                <a:cs typeface="+mn-cs"/>
              </a:rPr>
              <a:t>Storage Management</a:t>
            </a:r>
          </a:p>
        </p:txBody>
      </p:sp>
      <p:cxnSp>
        <p:nvCxnSpPr>
          <p:cNvPr id="10" name="Straight Arrow Connector 9"/>
          <p:cNvCxnSpPr/>
          <p:nvPr/>
        </p:nvCxnSpPr>
        <p:spPr>
          <a:xfrm>
            <a:off x="2574333" y="2202632"/>
            <a:ext cx="0" cy="792088"/>
          </a:xfrm>
          <a:prstGeom prst="straightConnector1">
            <a:avLst/>
          </a:prstGeom>
          <a:noFill/>
          <a:ln w="9525" cap="flat" cmpd="sng" algn="ctr">
            <a:solidFill>
              <a:srgbClr val="998C85"/>
            </a:solidFill>
            <a:prstDash val="solid"/>
            <a:tailEnd type="triangle"/>
          </a:ln>
          <a:effectLst/>
        </p:spPr>
      </p:cxnSp>
      <p:cxnSp>
        <p:nvCxnSpPr>
          <p:cNvPr id="12" name="Straight Arrow Connector 11"/>
          <p:cNvCxnSpPr>
            <a:endCxn id="8" idx="0"/>
          </p:cNvCxnSpPr>
          <p:nvPr/>
        </p:nvCxnSpPr>
        <p:spPr>
          <a:xfrm>
            <a:off x="5796136" y="2202632"/>
            <a:ext cx="0" cy="792088"/>
          </a:xfrm>
          <a:prstGeom prst="straightConnector1">
            <a:avLst/>
          </a:prstGeom>
          <a:noFill/>
          <a:ln w="9525" cap="flat" cmpd="sng" algn="ctr">
            <a:solidFill>
              <a:srgbClr val="998C85"/>
            </a:solidFill>
            <a:prstDash val="solid"/>
            <a:tailEnd type="triangle"/>
          </a:ln>
          <a:effectLst/>
        </p:spPr>
      </p:cxnSp>
      <p:cxnSp>
        <p:nvCxnSpPr>
          <p:cNvPr id="14" name="Straight Arrow Connector 13"/>
          <p:cNvCxnSpPr/>
          <p:nvPr/>
        </p:nvCxnSpPr>
        <p:spPr>
          <a:xfrm>
            <a:off x="2559445" y="4290864"/>
            <a:ext cx="0" cy="1001608"/>
          </a:xfrm>
          <a:prstGeom prst="straightConnector1">
            <a:avLst/>
          </a:prstGeom>
          <a:noFill/>
          <a:ln w="9525" cap="flat" cmpd="sng" algn="ctr">
            <a:solidFill>
              <a:srgbClr val="998C85"/>
            </a:solidFill>
            <a:prstDash val="solid"/>
            <a:tailEnd type="triangle"/>
          </a:ln>
          <a:effectLst/>
        </p:spPr>
      </p:cxnSp>
      <p:cxnSp>
        <p:nvCxnSpPr>
          <p:cNvPr id="15" name="Straight Arrow Connector 14"/>
          <p:cNvCxnSpPr/>
          <p:nvPr/>
        </p:nvCxnSpPr>
        <p:spPr>
          <a:xfrm>
            <a:off x="5765304" y="4290864"/>
            <a:ext cx="30832" cy="1001608"/>
          </a:xfrm>
          <a:prstGeom prst="straightConnector1">
            <a:avLst/>
          </a:prstGeom>
          <a:noFill/>
          <a:ln w="9525" cap="flat" cmpd="sng" algn="ctr">
            <a:solidFill>
              <a:srgbClr val="998C85"/>
            </a:solidFill>
            <a:prstDash val="solid"/>
            <a:tailEnd type="triangle"/>
          </a:ln>
          <a:effectLst/>
        </p:spPr>
      </p:cxnSp>
      <p:cxnSp>
        <p:nvCxnSpPr>
          <p:cNvPr id="18" name="Straight Arrow Connector 17"/>
          <p:cNvCxnSpPr>
            <a:stCxn id="7" idx="3"/>
            <a:endCxn id="8" idx="1"/>
          </p:cNvCxnSpPr>
          <p:nvPr/>
        </p:nvCxnSpPr>
        <p:spPr>
          <a:xfrm>
            <a:off x="3628346" y="3642792"/>
            <a:ext cx="1087670" cy="0"/>
          </a:xfrm>
          <a:prstGeom prst="straightConnector1">
            <a:avLst/>
          </a:prstGeom>
          <a:noFill/>
          <a:ln w="9525" cap="flat" cmpd="sng" algn="ctr">
            <a:solidFill>
              <a:srgbClr val="998C85"/>
            </a:solidFill>
            <a:prstDash val="solid"/>
            <a:tailEnd type="triangle"/>
          </a:ln>
          <a:effectLst/>
        </p:spPr>
      </p:cxnSp>
    </p:spTree>
    <p:extLst>
      <p:ext uri="{BB962C8B-B14F-4D97-AF65-F5344CB8AC3E}">
        <p14:creationId xmlns:p14="http://schemas.microsoft.com/office/powerpoint/2010/main" val="153087324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5992" y="2002973"/>
            <a:ext cx="5022092" cy="859536"/>
          </a:xfrm>
        </p:spPr>
        <p:txBody>
          <a:bodyPr>
            <a:noAutofit/>
          </a:bodyPr>
          <a:lstStyle/>
          <a:p>
            <a:r>
              <a:rPr lang="en-IN" sz="3200" b="1" dirty="0">
                <a:latin typeface="+mj-lt"/>
                <a:cs typeface="Times New Roman" pitchFamily="18" charset="0"/>
              </a:rPr>
              <a:t>APPLICATION FUNDAMENTALS</a:t>
            </a:r>
            <a:endParaRPr lang="en-IN" sz="3200" b="1" dirty="0">
              <a:latin typeface="+mj-lt"/>
            </a:endParaRPr>
          </a:p>
        </p:txBody>
      </p:sp>
    </p:spTree>
    <p:extLst>
      <p:ext uri="{BB962C8B-B14F-4D97-AF65-F5344CB8AC3E}">
        <p14:creationId xmlns:p14="http://schemas.microsoft.com/office/powerpoint/2010/main" val="285615252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7504" y="116632"/>
            <a:ext cx="4968552" cy="461665"/>
          </a:xfrm>
          <a:prstGeom prst="rect">
            <a:avLst/>
          </a:prstGeom>
          <a:noFill/>
        </p:spPr>
        <p:txBody>
          <a:bodyPr wrap="square" rtlCol="0">
            <a:spAutoFit/>
          </a:bodyPr>
          <a:lstStyle/>
          <a:p>
            <a:r>
              <a:rPr lang="en-IN" sz="2400" b="1" dirty="0" smtClean="0">
                <a:latin typeface="+mj-lt"/>
                <a:cs typeface="Times New Roman" panose="02020603050405020304" pitchFamily="18" charset="0"/>
              </a:rPr>
              <a:t>Components of Application</a:t>
            </a:r>
            <a:endParaRPr lang="en-IN" sz="2400" b="1" dirty="0">
              <a:latin typeface="+mj-lt"/>
              <a:cs typeface="Times New Roman" panose="02020603050405020304"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3708" y="2480709"/>
            <a:ext cx="6264696" cy="4263568"/>
          </a:xfrm>
          <a:prstGeom prst="rect">
            <a:avLst/>
          </a:prstGeom>
        </p:spPr>
      </p:pic>
      <p:sp>
        <p:nvSpPr>
          <p:cNvPr id="4" name="TextBox 3"/>
          <p:cNvSpPr txBox="1"/>
          <p:nvPr/>
        </p:nvSpPr>
        <p:spPr>
          <a:xfrm>
            <a:off x="138768" y="764704"/>
            <a:ext cx="8588043" cy="1015663"/>
          </a:xfrm>
          <a:prstGeom prst="rect">
            <a:avLst/>
          </a:prstGeom>
          <a:noFill/>
        </p:spPr>
        <p:txBody>
          <a:bodyPr wrap="square" rtlCol="0">
            <a:spAutoFit/>
          </a:bodyPr>
          <a:lstStyle/>
          <a:p>
            <a:r>
              <a:rPr lang="en-IN" sz="2000" dirty="0" smtClean="0">
                <a:latin typeface="+mj-lt"/>
                <a:cs typeface="Times New Roman" panose="02020603050405020304" pitchFamily="18" charset="0"/>
              </a:rPr>
              <a:t>Presentation Logic</a:t>
            </a:r>
          </a:p>
          <a:p>
            <a:r>
              <a:rPr lang="en-IN" sz="2000" dirty="0" smtClean="0">
                <a:latin typeface="+mj-lt"/>
                <a:cs typeface="Times New Roman" panose="02020603050405020304" pitchFamily="18" charset="0"/>
              </a:rPr>
              <a:t>Business Logic</a:t>
            </a:r>
          </a:p>
          <a:p>
            <a:r>
              <a:rPr lang="en-IN" sz="2000" dirty="0" smtClean="0">
                <a:latin typeface="+mj-lt"/>
                <a:cs typeface="Times New Roman" panose="02020603050405020304" pitchFamily="18" charset="0"/>
              </a:rPr>
              <a:t>Data Persistence Logic</a:t>
            </a:r>
            <a:endParaRPr lang="en-IN" sz="2000" dirty="0">
              <a:latin typeface="+mj-lt"/>
              <a:cs typeface="Times New Roman" panose="02020603050405020304" pitchFamily="18" charset="0"/>
            </a:endParaRPr>
          </a:p>
        </p:txBody>
      </p:sp>
      <p:sp>
        <p:nvSpPr>
          <p:cNvPr id="5" name="TextBox 4"/>
          <p:cNvSpPr txBox="1"/>
          <p:nvPr/>
        </p:nvSpPr>
        <p:spPr>
          <a:xfrm>
            <a:off x="33068" y="2240506"/>
            <a:ext cx="7056784" cy="430887"/>
          </a:xfrm>
          <a:prstGeom prst="rect">
            <a:avLst/>
          </a:prstGeom>
          <a:noFill/>
        </p:spPr>
        <p:txBody>
          <a:bodyPr wrap="square" rtlCol="0">
            <a:spAutoFit/>
          </a:bodyPr>
          <a:lstStyle/>
          <a:p>
            <a:r>
              <a:rPr lang="en-IN" sz="2200" b="1" dirty="0" smtClean="0">
                <a:latin typeface="+mj-lt"/>
                <a:cs typeface="Times New Roman" panose="02020603050405020304" pitchFamily="18" charset="0"/>
              </a:rPr>
              <a:t>Life cycle of Application</a:t>
            </a:r>
            <a:endParaRPr lang="en-IN" sz="2200" b="1" dirty="0">
              <a:latin typeface="+mj-lt"/>
              <a:cs typeface="Times New Roman" panose="02020603050405020304" pitchFamily="18" charset="0"/>
            </a:endParaRPr>
          </a:p>
        </p:txBody>
      </p:sp>
    </p:spTree>
    <p:extLst>
      <p:ext uri="{BB962C8B-B14F-4D97-AF65-F5344CB8AC3E}">
        <p14:creationId xmlns:p14="http://schemas.microsoft.com/office/powerpoint/2010/main" val="105676211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032" y="188640"/>
            <a:ext cx="8262453" cy="863601"/>
          </a:xfrm>
        </p:spPr>
        <p:txBody>
          <a:bodyPr>
            <a:normAutofit/>
          </a:bodyPr>
          <a:lstStyle/>
          <a:p>
            <a:r>
              <a:rPr lang="en-IN" sz="2000" b="1" dirty="0" smtClean="0">
                <a:solidFill>
                  <a:schemeClr val="tx1"/>
                </a:solidFill>
                <a:latin typeface="+mj-lt"/>
                <a:cs typeface="Times New Roman" pitchFamily="18" charset="0"/>
              </a:rPr>
              <a:t>Types of Application</a:t>
            </a:r>
            <a:endParaRPr lang="en-IN" sz="2000" b="1" dirty="0">
              <a:solidFill>
                <a:schemeClr val="tx1"/>
              </a:solidFill>
              <a:latin typeface="+mj-lt"/>
              <a:cs typeface="Times New Roman" pitchFamily="18" charset="0"/>
            </a:endParaRPr>
          </a:p>
        </p:txBody>
      </p:sp>
      <p:sp>
        <p:nvSpPr>
          <p:cNvPr id="3" name="Content Placeholder 2"/>
          <p:cNvSpPr>
            <a:spLocks noGrp="1"/>
          </p:cNvSpPr>
          <p:nvPr>
            <p:ph idx="1"/>
          </p:nvPr>
        </p:nvSpPr>
        <p:spPr>
          <a:xfrm>
            <a:off x="334664" y="620688"/>
            <a:ext cx="8528209" cy="850385"/>
          </a:xfrm>
        </p:spPr>
        <p:txBody>
          <a:bodyPr>
            <a:noAutofit/>
          </a:bodyPr>
          <a:lstStyle/>
          <a:p>
            <a:pPr marL="342900" indent="-342900">
              <a:lnSpc>
                <a:spcPct val="100000"/>
              </a:lnSpc>
              <a:buFont typeface="Arial" panose="020B0604020202020204" pitchFamily="34" charset="0"/>
              <a:buChar char="•"/>
            </a:pPr>
            <a:r>
              <a:rPr lang="en-IN" sz="2000" dirty="0" smtClean="0">
                <a:solidFill>
                  <a:schemeClr val="tx1"/>
                </a:solidFill>
                <a:latin typeface="+mj-lt"/>
                <a:cs typeface="Times New Roman" panose="02020603050405020304" pitchFamily="18" charset="0"/>
              </a:rPr>
              <a:t>Compiled</a:t>
            </a:r>
            <a:r>
              <a:rPr lang="en-IN" sz="2000" dirty="0" smtClean="0">
                <a:latin typeface="+mj-lt"/>
                <a:cs typeface="Times New Roman" panose="02020603050405020304" pitchFamily="18" charset="0"/>
              </a:rPr>
              <a:t> </a:t>
            </a:r>
          </a:p>
          <a:p>
            <a:pPr marL="342900" indent="-342900">
              <a:lnSpc>
                <a:spcPct val="100000"/>
              </a:lnSpc>
              <a:buFont typeface="Arial" panose="020B0604020202020204" pitchFamily="34" charset="0"/>
              <a:buChar char="•"/>
            </a:pPr>
            <a:r>
              <a:rPr lang="en-IN" sz="2000" dirty="0" smtClean="0">
                <a:solidFill>
                  <a:schemeClr val="tx1"/>
                </a:solidFill>
                <a:latin typeface="+mj-lt"/>
                <a:cs typeface="Times New Roman" panose="02020603050405020304" pitchFamily="18" charset="0"/>
              </a:rPr>
              <a:t>Interpreted</a:t>
            </a:r>
            <a:endParaRPr lang="en-IN" sz="2000" dirty="0">
              <a:solidFill>
                <a:schemeClr val="tx1"/>
              </a:solidFill>
              <a:latin typeface="+mj-lt"/>
              <a:cs typeface="Times New Roman" panose="02020603050405020304" pitchFamily="18" charset="0"/>
            </a:endParaRPr>
          </a:p>
        </p:txBody>
      </p:sp>
      <p:sp>
        <p:nvSpPr>
          <p:cNvPr id="4" name="TextBox 3"/>
          <p:cNvSpPr txBox="1"/>
          <p:nvPr/>
        </p:nvSpPr>
        <p:spPr>
          <a:xfrm>
            <a:off x="242712" y="1844824"/>
            <a:ext cx="8838372" cy="1015663"/>
          </a:xfrm>
          <a:prstGeom prst="rect">
            <a:avLst/>
          </a:prstGeom>
          <a:noFill/>
        </p:spPr>
        <p:txBody>
          <a:bodyPr wrap="square" rtlCol="0">
            <a:spAutoFit/>
          </a:bodyPr>
          <a:lstStyle/>
          <a:p>
            <a:r>
              <a:rPr lang="en-IN" sz="2000" b="1" dirty="0" smtClean="0">
                <a:latin typeface="+mj-lt"/>
                <a:cs typeface="Times New Roman" panose="02020603050405020304" pitchFamily="18" charset="0"/>
              </a:rPr>
              <a:t>API</a:t>
            </a:r>
          </a:p>
          <a:p>
            <a:r>
              <a:rPr lang="en-IN" sz="2000" dirty="0">
                <a:latin typeface="+mj-lt"/>
                <a:cs typeface="Times New Roman" panose="02020603050405020304" pitchFamily="18" charset="0"/>
              </a:rPr>
              <a:t>An application program interface (API) is </a:t>
            </a:r>
            <a:r>
              <a:rPr lang="en-IN" sz="2000" dirty="0" smtClean="0">
                <a:latin typeface="+mj-lt"/>
                <a:cs typeface="Times New Roman" panose="02020603050405020304" pitchFamily="18" charset="0"/>
              </a:rPr>
              <a:t>code</a:t>
            </a:r>
            <a:r>
              <a:rPr lang="en-IN" sz="2000" dirty="0">
                <a:latin typeface="+mj-lt"/>
                <a:cs typeface="Times New Roman" panose="02020603050405020304" pitchFamily="18" charset="0"/>
              </a:rPr>
              <a:t> that allows two software programs to communicate with each </a:t>
            </a:r>
            <a:r>
              <a:rPr lang="en-IN" sz="2000" dirty="0" smtClean="0">
                <a:latin typeface="+mj-lt"/>
                <a:cs typeface="Times New Roman" panose="02020603050405020304" pitchFamily="18" charset="0"/>
              </a:rPr>
              <a:t>other.</a:t>
            </a:r>
          </a:p>
        </p:txBody>
      </p:sp>
      <p:sp>
        <p:nvSpPr>
          <p:cNvPr id="5" name="Title 1"/>
          <p:cNvSpPr txBox="1">
            <a:spLocks/>
          </p:cNvSpPr>
          <p:nvPr/>
        </p:nvSpPr>
        <p:spPr>
          <a:xfrm>
            <a:off x="356716" y="2996952"/>
            <a:ext cx="8262453" cy="741989"/>
          </a:xfrm>
          <a:prstGeom prst="rect">
            <a:avLst/>
          </a:prstGeom>
        </p:spPr>
        <p:txBody>
          <a:bodyPr vert="horz" lIns="0" tIns="0" rIns="0" bIns="0" rtlCol="0" anchor="t">
            <a:normAutofit/>
          </a:bodyPr>
          <a:lst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endParaRPr lang="en-IN" sz="2000" b="1" dirty="0" smtClean="0">
              <a:solidFill>
                <a:schemeClr val="accent2"/>
              </a:solidFill>
              <a:latin typeface="+mj-lt"/>
              <a:cs typeface="Times New Roman" panose="02020603050405020304" pitchFamily="18" charset="0"/>
            </a:endParaRPr>
          </a:p>
        </p:txBody>
      </p:sp>
      <p:sp>
        <p:nvSpPr>
          <p:cNvPr id="6" name="Title 1"/>
          <p:cNvSpPr txBox="1">
            <a:spLocks/>
          </p:cNvSpPr>
          <p:nvPr/>
        </p:nvSpPr>
        <p:spPr>
          <a:xfrm>
            <a:off x="277032" y="3789412"/>
            <a:ext cx="8262453" cy="431800"/>
          </a:xfrm>
          <a:prstGeom prst="rect">
            <a:avLst/>
          </a:prstGeom>
        </p:spPr>
        <p:txBody>
          <a:bodyPr vert="horz" lIns="0" tIns="0" rIns="0" bIns="0" rtlCol="0" anchor="t">
            <a:normAutofit/>
          </a:bodyPr>
          <a:lst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IN" sz="2000" b="1" dirty="0" smtClean="0">
                <a:solidFill>
                  <a:schemeClr val="tx1"/>
                </a:solidFill>
                <a:latin typeface="+mj-lt"/>
                <a:cs typeface="Times New Roman" panose="02020603050405020304" pitchFamily="18" charset="0"/>
              </a:rPr>
              <a:t>Application Architecture</a:t>
            </a:r>
            <a:endParaRPr lang="en-IN" sz="2000" b="1" dirty="0">
              <a:solidFill>
                <a:schemeClr val="tx1"/>
              </a:solidFill>
              <a:latin typeface="+mj-lt"/>
              <a:cs typeface="Times New Roman" panose="02020603050405020304" pitchFamily="18" charset="0"/>
            </a:endParaRPr>
          </a:p>
        </p:txBody>
      </p:sp>
      <p:sp>
        <p:nvSpPr>
          <p:cNvPr id="7" name="Content Placeholder 2"/>
          <p:cNvSpPr txBox="1">
            <a:spLocks/>
          </p:cNvSpPr>
          <p:nvPr/>
        </p:nvSpPr>
        <p:spPr>
          <a:xfrm>
            <a:off x="242712" y="4221212"/>
            <a:ext cx="8712115" cy="1224136"/>
          </a:xfrm>
          <a:prstGeom prst="rect">
            <a:avLst/>
          </a:prstGeom>
        </p:spPr>
        <p:txBody>
          <a:bodyPr vert="horz" lIns="0" tIns="0" rIns="0" bIns="0" rtlCol="0">
            <a:normAutofit/>
          </a:bodyPr>
          <a:lstStyle>
            <a:lvl1pPr marL="0" indent="0" algn="l" defTabSz="685800" rtl="0" eaLnBrk="1" latinLnBrk="0" hangingPunct="1">
              <a:lnSpc>
                <a:spcPts val="1650"/>
              </a:lnSpc>
              <a:spcBef>
                <a:spcPts val="0"/>
              </a:spcBef>
              <a:spcAft>
                <a:spcPts val="450"/>
              </a:spcAft>
              <a:buFont typeface="Arial" panose="020B0604020202020204" pitchFamily="34" charset="0"/>
              <a:buNone/>
              <a:defRPr sz="1800" kern="1200">
                <a:solidFill>
                  <a:srgbClr val="263147"/>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rgbClr val="263147"/>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rgbClr val="263147"/>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rgbClr val="263147"/>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rgbClr val="263147"/>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lnSpc>
                <a:spcPct val="100000"/>
              </a:lnSpc>
              <a:buFont typeface="Arial" panose="020B0604020202020204" pitchFamily="34" charset="0"/>
              <a:buChar char="•"/>
            </a:pPr>
            <a:r>
              <a:rPr lang="en-IN" sz="2000" dirty="0" smtClean="0">
                <a:solidFill>
                  <a:schemeClr val="tx1"/>
                </a:solidFill>
                <a:latin typeface="+mj-lt"/>
                <a:cs typeface="Times New Roman" panose="02020603050405020304" pitchFamily="18" charset="0"/>
              </a:rPr>
              <a:t>Thick client architecture</a:t>
            </a:r>
          </a:p>
          <a:p>
            <a:pPr marL="285750" indent="-285750">
              <a:lnSpc>
                <a:spcPct val="100000"/>
              </a:lnSpc>
              <a:buFont typeface="Arial" panose="020B0604020202020204" pitchFamily="34" charset="0"/>
              <a:buChar char="•"/>
            </a:pPr>
            <a:r>
              <a:rPr lang="en-IN" sz="2000" dirty="0" smtClean="0">
                <a:solidFill>
                  <a:schemeClr val="tx1"/>
                </a:solidFill>
                <a:latin typeface="+mj-lt"/>
                <a:cs typeface="Times New Roman" panose="02020603050405020304" pitchFamily="18" charset="0"/>
              </a:rPr>
              <a:t>Thin client architecture</a:t>
            </a:r>
          </a:p>
          <a:p>
            <a:pPr marL="285750" indent="-285750">
              <a:lnSpc>
                <a:spcPct val="100000"/>
              </a:lnSpc>
              <a:buFont typeface="Arial" panose="020B0604020202020204" pitchFamily="34" charset="0"/>
              <a:buChar char="•"/>
            </a:pPr>
            <a:r>
              <a:rPr lang="en-IN" sz="2000" dirty="0" smtClean="0">
                <a:solidFill>
                  <a:schemeClr val="tx1"/>
                </a:solidFill>
                <a:latin typeface="+mj-lt"/>
                <a:cs typeface="Times New Roman" panose="02020603050405020304" pitchFamily="18" charset="0"/>
              </a:rPr>
              <a:t>Rich internet application</a:t>
            </a:r>
            <a:endParaRPr lang="en-IN" sz="2000" dirty="0">
              <a:solidFill>
                <a:schemeClr val="tx1"/>
              </a:solidFill>
              <a:latin typeface="+mj-lt"/>
              <a:cs typeface="Times New Roman" panose="02020603050405020304" pitchFamily="18" charset="0"/>
            </a:endParaRPr>
          </a:p>
        </p:txBody>
      </p:sp>
    </p:spTree>
    <p:extLst>
      <p:ext uri="{BB962C8B-B14F-4D97-AF65-F5344CB8AC3E}">
        <p14:creationId xmlns:p14="http://schemas.microsoft.com/office/powerpoint/2010/main" val="62901923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5992" y="2002973"/>
            <a:ext cx="5022092" cy="859536"/>
          </a:xfrm>
        </p:spPr>
        <p:txBody>
          <a:bodyPr>
            <a:noAutofit/>
          </a:bodyPr>
          <a:lstStyle/>
          <a:p>
            <a:r>
              <a:rPr lang="en-IN" sz="3200" b="1" dirty="0" smtClean="0">
                <a:latin typeface="+mj-lt"/>
                <a:cs typeface="Times New Roman" pitchFamily="18" charset="0"/>
              </a:rPr>
              <a:t>STORAGE</a:t>
            </a:r>
            <a:br>
              <a:rPr lang="en-IN" sz="3200" b="1" dirty="0" smtClean="0">
                <a:latin typeface="+mj-lt"/>
                <a:cs typeface="Times New Roman" pitchFamily="18" charset="0"/>
              </a:rPr>
            </a:br>
            <a:r>
              <a:rPr lang="en-IN" sz="3200" b="1" dirty="0" smtClean="0">
                <a:latin typeface="+mj-lt"/>
                <a:cs typeface="Times New Roman" pitchFamily="18" charset="0"/>
              </a:rPr>
              <a:t>FUNDAMENTALS</a:t>
            </a:r>
            <a:endParaRPr lang="en-IN" sz="3200" b="1" dirty="0">
              <a:latin typeface="+mj-lt"/>
            </a:endParaRPr>
          </a:p>
        </p:txBody>
      </p:sp>
    </p:spTree>
    <p:extLst>
      <p:ext uri="{BB962C8B-B14F-4D97-AF65-F5344CB8AC3E}">
        <p14:creationId xmlns:p14="http://schemas.microsoft.com/office/powerpoint/2010/main" val="220526968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8262453" cy="863601"/>
          </a:xfrm>
        </p:spPr>
        <p:txBody>
          <a:bodyPr>
            <a:normAutofit/>
          </a:bodyPr>
          <a:lstStyle/>
          <a:p>
            <a:r>
              <a:rPr lang="en-US" sz="2400" b="1" dirty="0" smtClean="0">
                <a:solidFill>
                  <a:schemeClr val="tx1"/>
                </a:solidFill>
              </a:rPr>
              <a:t>Storage</a:t>
            </a:r>
            <a:endParaRPr lang="en-US" sz="2400" b="1" dirty="0">
              <a:solidFill>
                <a:schemeClr val="tx1"/>
              </a:solidFill>
            </a:endParaRPr>
          </a:p>
        </p:txBody>
      </p:sp>
      <p:sp>
        <p:nvSpPr>
          <p:cNvPr id="3" name="Content Placeholder 2"/>
          <p:cNvSpPr>
            <a:spLocks noGrp="1"/>
          </p:cNvSpPr>
          <p:nvPr>
            <p:ph idx="1"/>
          </p:nvPr>
        </p:nvSpPr>
        <p:spPr>
          <a:xfrm>
            <a:off x="298516" y="1494771"/>
            <a:ext cx="8665972" cy="4643751"/>
          </a:xfrm>
        </p:spPr>
        <p:txBody>
          <a:bodyPr>
            <a:normAutofit/>
          </a:bodyPr>
          <a:lstStyle/>
          <a:p>
            <a:pPr>
              <a:lnSpc>
                <a:spcPct val="100000"/>
              </a:lnSpc>
            </a:pPr>
            <a:r>
              <a:rPr lang="en-US" sz="2000" dirty="0">
                <a:latin typeface="+mj-lt"/>
                <a:cs typeface="Times New Roman" pitchFamily="18" charset="0"/>
              </a:rPr>
              <a:t>Storage is a process through which digital data is saved within a data storage device by means of computing technology</a:t>
            </a:r>
            <a:r>
              <a:rPr lang="en-US" sz="2000" dirty="0" smtClean="0">
                <a:latin typeface="+mj-lt"/>
                <a:cs typeface="Times New Roman" pitchFamily="18" charset="0"/>
              </a:rPr>
              <a:t>.</a:t>
            </a:r>
          </a:p>
          <a:p>
            <a:pPr marL="0" indent="0">
              <a:lnSpc>
                <a:spcPct val="100000"/>
              </a:lnSpc>
              <a:buNone/>
            </a:pPr>
            <a:endParaRPr lang="en-US" sz="2000" dirty="0" smtClean="0">
              <a:latin typeface="+mj-lt"/>
              <a:cs typeface="Times New Roman" pitchFamily="18" charset="0"/>
            </a:endParaRPr>
          </a:p>
          <a:p>
            <a:pPr>
              <a:lnSpc>
                <a:spcPct val="100000"/>
              </a:lnSpc>
            </a:pPr>
            <a:r>
              <a:rPr lang="en-US" sz="2000" dirty="0" smtClean="0">
                <a:latin typeface="+mj-lt"/>
                <a:cs typeface="Times New Roman" pitchFamily="18" charset="0"/>
              </a:rPr>
              <a:t>Factors driving data storage demand:</a:t>
            </a:r>
          </a:p>
          <a:p>
            <a:pPr marL="457200" indent="-457200">
              <a:lnSpc>
                <a:spcPct val="100000"/>
              </a:lnSpc>
              <a:buFont typeface="+mj-lt"/>
              <a:buAutoNum type="arabicPeriod"/>
            </a:pPr>
            <a:r>
              <a:rPr lang="en-US" sz="2000" dirty="0" smtClean="0">
                <a:latin typeface="+mj-lt"/>
                <a:cs typeface="Times New Roman" pitchFamily="18" charset="0"/>
              </a:rPr>
              <a:t>Capacity</a:t>
            </a:r>
          </a:p>
          <a:p>
            <a:pPr marL="457200" indent="-457200">
              <a:lnSpc>
                <a:spcPct val="100000"/>
              </a:lnSpc>
              <a:buFont typeface="+mj-lt"/>
              <a:buAutoNum type="arabicPeriod"/>
            </a:pPr>
            <a:r>
              <a:rPr lang="en-US" sz="2000" dirty="0" smtClean="0">
                <a:latin typeface="+mj-lt"/>
                <a:cs typeface="Times New Roman" pitchFamily="18" charset="0"/>
              </a:rPr>
              <a:t>Performance</a:t>
            </a:r>
          </a:p>
          <a:p>
            <a:pPr marL="457200" indent="-457200">
              <a:lnSpc>
                <a:spcPct val="100000"/>
              </a:lnSpc>
              <a:buFont typeface="+mj-lt"/>
              <a:buAutoNum type="arabicPeriod"/>
            </a:pPr>
            <a:r>
              <a:rPr lang="en-US" sz="2000" dirty="0" smtClean="0">
                <a:latin typeface="+mj-lt"/>
                <a:cs typeface="Times New Roman" pitchFamily="18" charset="0"/>
              </a:rPr>
              <a:t>Availability</a:t>
            </a:r>
          </a:p>
          <a:p>
            <a:pPr marL="457200" indent="-457200">
              <a:lnSpc>
                <a:spcPct val="100000"/>
              </a:lnSpc>
              <a:buFont typeface="+mj-lt"/>
              <a:buAutoNum type="arabicPeriod"/>
            </a:pPr>
            <a:r>
              <a:rPr lang="en-US" sz="2000" dirty="0" smtClean="0">
                <a:latin typeface="+mj-lt"/>
                <a:cs typeface="Times New Roman" pitchFamily="18" charset="0"/>
              </a:rPr>
              <a:t>Scalability</a:t>
            </a:r>
          </a:p>
          <a:p>
            <a:pPr marL="457200" indent="-457200">
              <a:lnSpc>
                <a:spcPct val="100000"/>
              </a:lnSpc>
              <a:buFont typeface="+mj-lt"/>
              <a:buAutoNum type="arabicPeriod"/>
            </a:pPr>
            <a:r>
              <a:rPr lang="en-US" sz="2000" dirty="0" smtClean="0">
                <a:latin typeface="+mj-lt"/>
                <a:cs typeface="Times New Roman" pitchFamily="18" charset="0"/>
              </a:rPr>
              <a:t>Cost</a:t>
            </a:r>
            <a:endParaRPr lang="en-US" sz="2000" dirty="0">
              <a:latin typeface="+mj-lt"/>
              <a:cs typeface="Times New Roman" pitchFamily="18" charset="0"/>
            </a:endParaRPr>
          </a:p>
        </p:txBody>
      </p:sp>
    </p:spTree>
    <p:extLst>
      <p:ext uri="{BB962C8B-B14F-4D97-AF65-F5344CB8AC3E}">
        <p14:creationId xmlns:p14="http://schemas.microsoft.com/office/powerpoint/2010/main" val="24832186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smtClean="0">
                <a:solidFill>
                  <a:schemeClr val="tx1"/>
                </a:solidFill>
              </a:rPr>
              <a:t>Power Supply</a:t>
            </a:r>
            <a:endParaRPr lang="en-US" sz="2400" b="1" dirty="0">
              <a:solidFill>
                <a:schemeClr val="tx1"/>
              </a:solidFill>
            </a:endParaRPr>
          </a:p>
        </p:txBody>
      </p:sp>
      <p:pic>
        <p:nvPicPr>
          <p:cNvPr id="5" name="Picture 2" descr="https://upload.wikimedia.org/wikipedia/commons/e/e3/SMPS_Block_Diagr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780928"/>
            <a:ext cx="6768752" cy="208823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77963" y="2996952"/>
            <a:ext cx="1097693" cy="523220"/>
          </a:xfrm>
          <a:prstGeom prst="rect">
            <a:avLst/>
          </a:prstGeom>
        </p:spPr>
        <p:txBody>
          <a:bodyPr wrap="square">
            <a:spAutoFit/>
          </a:bodyPr>
          <a:lstStyle/>
          <a:p>
            <a:pPr lvl="0"/>
            <a:r>
              <a:rPr lang="en-US" sz="1400" b="1" dirty="0"/>
              <a:t>230v Ac supply</a:t>
            </a:r>
          </a:p>
        </p:txBody>
      </p:sp>
      <p:sp>
        <p:nvSpPr>
          <p:cNvPr id="10" name="TextBox 9">
            <a:extLst>
              <a:ext uri="{FF2B5EF4-FFF2-40B4-BE49-F238E27FC236}">
                <a16:creationId xmlns:a16="http://schemas.microsoft.com/office/drawing/2014/main" xmlns="" id="{6A0D1206-7698-4EDA-B42E-6744DC0CC3B2}"/>
              </a:ext>
            </a:extLst>
          </p:cNvPr>
          <p:cNvSpPr txBox="1"/>
          <p:nvPr/>
        </p:nvSpPr>
        <p:spPr>
          <a:xfrm>
            <a:off x="422132" y="1412776"/>
            <a:ext cx="4392488" cy="369332"/>
          </a:xfrm>
          <a:prstGeom prst="rect">
            <a:avLst/>
          </a:prstGeom>
          <a:noFill/>
        </p:spPr>
        <p:txBody>
          <a:bodyPr wrap="square" rtlCol="0">
            <a:spAutoFit/>
          </a:bodyPr>
          <a:lstStyle/>
          <a:p>
            <a:r>
              <a:rPr lang="en-US" b="1" dirty="0">
                <a:solidFill>
                  <a:schemeClr val="tx2">
                    <a:lumMod val="50000"/>
                  </a:schemeClr>
                </a:solidFill>
              </a:rPr>
              <a:t>SMPS(Switch Mode Power Supply)</a:t>
            </a:r>
          </a:p>
        </p:txBody>
      </p:sp>
    </p:spTree>
    <p:extLst>
      <p:ext uri="{BB962C8B-B14F-4D97-AF65-F5344CB8AC3E}">
        <p14:creationId xmlns:p14="http://schemas.microsoft.com/office/powerpoint/2010/main" val="223645414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765" y="188640"/>
            <a:ext cx="8262453" cy="863601"/>
          </a:xfrm>
        </p:spPr>
        <p:txBody>
          <a:bodyPr>
            <a:normAutofit/>
          </a:bodyPr>
          <a:lstStyle/>
          <a:p>
            <a:r>
              <a:rPr lang="en-US" sz="2400" b="1" dirty="0" smtClean="0">
                <a:solidFill>
                  <a:schemeClr val="tx1"/>
                </a:solidFill>
              </a:rPr>
              <a:t>Storage Model</a:t>
            </a:r>
            <a:endParaRPr lang="en-US" sz="2400" b="1" dirty="0">
              <a:solidFill>
                <a:schemeClr val="tx1"/>
              </a:solidFill>
            </a:endParaRPr>
          </a:p>
        </p:txBody>
      </p:sp>
      <p:sp>
        <p:nvSpPr>
          <p:cNvPr id="3" name="Content Placeholder 2"/>
          <p:cNvSpPr>
            <a:spLocks noGrp="1"/>
          </p:cNvSpPr>
          <p:nvPr>
            <p:ph idx="1"/>
          </p:nvPr>
        </p:nvSpPr>
        <p:spPr>
          <a:xfrm>
            <a:off x="179512" y="836712"/>
            <a:ext cx="8851234" cy="1008113"/>
          </a:xfrm>
        </p:spPr>
        <p:txBody>
          <a:bodyPr/>
          <a:lstStyle/>
          <a:p>
            <a:pPr marL="0" indent="0">
              <a:buNone/>
            </a:pPr>
            <a:r>
              <a:rPr lang="en-US" sz="2000" b="1" dirty="0">
                <a:latin typeface="+mj-lt"/>
                <a:cs typeface="Times New Roman" pitchFamily="18" charset="0"/>
              </a:rPr>
              <a:t>Direct Attached Storage (DAS</a:t>
            </a:r>
            <a:r>
              <a:rPr lang="en-US" sz="2000" b="1" dirty="0" smtClean="0">
                <a:latin typeface="+mj-lt"/>
                <a:cs typeface="Times New Roman" pitchFamily="18" charset="0"/>
              </a:rPr>
              <a:t>):</a:t>
            </a:r>
          </a:p>
          <a:p>
            <a:pPr>
              <a:lnSpc>
                <a:spcPct val="100000"/>
              </a:lnSpc>
            </a:pPr>
            <a:r>
              <a:rPr lang="en-US" sz="2000" dirty="0" smtClean="0">
                <a:latin typeface="+mj-lt"/>
                <a:cs typeface="Times New Roman" pitchFamily="18" charset="0"/>
              </a:rPr>
              <a:t>It consists of computers that </a:t>
            </a:r>
            <a:r>
              <a:rPr lang="en-US" sz="2000" dirty="0">
                <a:latin typeface="+mj-lt"/>
                <a:cs typeface="Times New Roman" pitchFamily="18" charset="0"/>
              </a:rPr>
              <a:t>is directly connected to one or several hard disk drives (HDDs) or disk arrays.</a:t>
            </a:r>
            <a:endParaRPr lang="en-US" sz="2000" b="1" dirty="0" smtClean="0">
              <a:latin typeface="+mj-lt"/>
              <a:cs typeface="Times New Roman" pitchFamily="18" charset="0"/>
            </a:endParaRPr>
          </a:p>
          <a:p>
            <a:pPr marL="0" indent="0">
              <a:buNone/>
            </a:pPr>
            <a:endParaRPr lang="en-US" sz="1800" dirty="0">
              <a:latin typeface="Times New Roman" pitchFamily="18" charset="0"/>
              <a:cs typeface="Times New Roman" pitchFamily="18" charset="0"/>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916832"/>
            <a:ext cx="5760640"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278843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056" y="403866"/>
            <a:ext cx="8262453" cy="1224934"/>
          </a:xfrm>
        </p:spPr>
        <p:txBody>
          <a:bodyPr>
            <a:normAutofit fontScale="90000"/>
          </a:bodyPr>
          <a:lstStyle/>
          <a:p>
            <a:pPr>
              <a:lnSpc>
                <a:spcPct val="100000"/>
              </a:lnSpc>
            </a:pPr>
            <a:r>
              <a:rPr lang="en-US" sz="2200" b="1" dirty="0" smtClean="0">
                <a:solidFill>
                  <a:schemeClr val="tx1"/>
                </a:solidFill>
                <a:latin typeface="+mj-lt"/>
                <a:cs typeface="Times New Roman" pitchFamily="18" charset="0"/>
              </a:rPr>
              <a:t>Network Attached </a:t>
            </a:r>
            <a:r>
              <a:rPr lang="en-US" sz="2200" b="1" dirty="0">
                <a:solidFill>
                  <a:schemeClr val="tx1"/>
                </a:solidFill>
                <a:latin typeface="+mj-lt"/>
                <a:cs typeface="Times New Roman" pitchFamily="18" charset="0"/>
              </a:rPr>
              <a:t>Storage </a:t>
            </a:r>
            <a:r>
              <a:rPr lang="en-US" sz="2200" b="1" dirty="0" smtClean="0">
                <a:solidFill>
                  <a:schemeClr val="tx1"/>
                </a:solidFill>
                <a:latin typeface="+mj-lt"/>
                <a:cs typeface="Times New Roman" pitchFamily="18" charset="0"/>
              </a:rPr>
              <a:t>(NAS)</a:t>
            </a:r>
            <a:r>
              <a:rPr lang="en-US" sz="2000" dirty="0" smtClean="0">
                <a:solidFill>
                  <a:schemeClr val="tx1"/>
                </a:solidFill>
                <a:latin typeface="Times New Roman" pitchFamily="18" charset="0"/>
                <a:cs typeface="Times New Roman" pitchFamily="18" charset="0"/>
              </a:rPr>
              <a:t/>
            </a:r>
            <a:br>
              <a:rPr lang="en-US" sz="2000" dirty="0" smtClean="0">
                <a:solidFill>
                  <a:schemeClr val="tx1"/>
                </a:solidFill>
                <a:latin typeface="Times New Roman" pitchFamily="18" charset="0"/>
                <a:cs typeface="Times New Roman" pitchFamily="18" charset="0"/>
              </a:rPr>
            </a:br>
            <a:r>
              <a:rPr lang="en-US" sz="2200" dirty="0" smtClean="0">
                <a:solidFill>
                  <a:schemeClr val="tx1"/>
                </a:solidFill>
                <a:latin typeface="+mj-lt"/>
                <a:cs typeface="Times New Roman" pitchFamily="18" charset="0"/>
              </a:rPr>
              <a:t>NAS is generally referred to as storage that is directly attached to a computer network (LAN) through network file system protocols such as NFS and CIFS.</a:t>
            </a:r>
            <a:endParaRPr lang="en-US" sz="2200" dirty="0">
              <a:solidFill>
                <a:schemeClr val="tx1"/>
              </a:solidFill>
              <a:latin typeface="+mj-lt"/>
              <a:cs typeface="Times New Roman" pitchFamily="18" charset="0"/>
            </a:endParaRPr>
          </a:p>
        </p:txBody>
      </p:sp>
      <p:pic>
        <p:nvPicPr>
          <p:cNvPr id="2150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560" y="1844824"/>
            <a:ext cx="8064896" cy="5041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51520" y="24974"/>
            <a:ext cx="4176464" cy="369332"/>
          </a:xfrm>
          <a:prstGeom prst="rect">
            <a:avLst/>
          </a:prstGeom>
          <a:noFill/>
        </p:spPr>
        <p:txBody>
          <a:bodyPr wrap="square" rtlCol="0">
            <a:spAutoFit/>
          </a:bodyPr>
          <a:lstStyle/>
          <a:p>
            <a:r>
              <a:rPr lang="en-US" b="1" dirty="0"/>
              <a:t>Storage Model…</a:t>
            </a:r>
            <a:endParaRPr lang="en-US" dirty="0"/>
          </a:p>
        </p:txBody>
      </p:sp>
    </p:spTree>
    <p:extLst>
      <p:ext uri="{BB962C8B-B14F-4D97-AF65-F5344CB8AC3E}">
        <p14:creationId xmlns:p14="http://schemas.microsoft.com/office/powerpoint/2010/main" val="183001855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620688"/>
            <a:ext cx="8262453" cy="576064"/>
          </a:xfrm>
        </p:spPr>
        <p:txBody>
          <a:bodyPr>
            <a:normAutofit/>
          </a:bodyPr>
          <a:lstStyle/>
          <a:p>
            <a:r>
              <a:rPr lang="en-US" sz="2400" b="1" dirty="0" smtClean="0">
                <a:solidFill>
                  <a:schemeClr val="tx1"/>
                </a:solidFill>
                <a:latin typeface="+mj-lt"/>
                <a:cs typeface="Times New Roman" pitchFamily="18" charset="0"/>
              </a:rPr>
              <a:t>SAN-Storage </a:t>
            </a:r>
            <a:r>
              <a:rPr lang="en-US" sz="2400" b="1" dirty="0">
                <a:solidFill>
                  <a:schemeClr val="tx1"/>
                </a:solidFill>
                <a:latin typeface="+mj-lt"/>
                <a:cs typeface="Times New Roman" pitchFamily="18" charset="0"/>
              </a:rPr>
              <a:t>Area Network:</a:t>
            </a:r>
            <a:endParaRPr lang="en-US" sz="2400" dirty="0">
              <a:latin typeface="+mj-lt"/>
            </a:endParaRPr>
          </a:p>
        </p:txBody>
      </p:sp>
      <p:pic>
        <p:nvPicPr>
          <p:cNvPr id="2253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75656" y="1268760"/>
            <a:ext cx="5472608" cy="5245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79512" y="116632"/>
            <a:ext cx="4536504" cy="369332"/>
          </a:xfrm>
          <a:prstGeom prst="rect">
            <a:avLst/>
          </a:prstGeom>
        </p:spPr>
        <p:txBody>
          <a:bodyPr wrap="square">
            <a:spAutoFit/>
          </a:bodyPr>
          <a:lstStyle/>
          <a:p>
            <a:r>
              <a:rPr lang="en-US" b="1" dirty="0"/>
              <a:t>Storage Model…</a:t>
            </a:r>
            <a:endParaRPr lang="en-US" dirty="0"/>
          </a:p>
        </p:txBody>
      </p:sp>
    </p:spTree>
    <p:extLst>
      <p:ext uri="{BB962C8B-B14F-4D97-AF65-F5344CB8AC3E}">
        <p14:creationId xmlns:p14="http://schemas.microsoft.com/office/powerpoint/2010/main" val="111739817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51520" y="116632"/>
            <a:ext cx="7772400" cy="762000"/>
          </a:xfrm>
        </p:spPr>
        <p:txBody>
          <a:bodyPr/>
          <a:lstStyle/>
          <a:p>
            <a:r>
              <a:rPr lang="en-US" sz="2400" b="1" dirty="0" smtClean="0">
                <a:solidFill>
                  <a:schemeClr val="tx1"/>
                </a:solidFill>
              </a:rPr>
              <a:t>RAID Levels</a:t>
            </a:r>
            <a:endParaRPr lang="en-US" sz="2400" b="1" dirty="0">
              <a:solidFill>
                <a:schemeClr val="tx1"/>
              </a:solidFill>
            </a:endParaRPr>
          </a:p>
        </p:txBody>
      </p:sp>
      <p:sp>
        <p:nvSpPr>
          <p:cNvPr id="4099" name="Rectangle 3"/>
          <p:cNvSpPr>
            <a:spLocks noGrp="1" noChangeArrowheads="1"/>
          </p:cNvSpPr>
          <p:nvPr>
            <p:ph type="body" idx="1"/>
          </p:nvPr>
        </p:nvSpPr>
        <p:spPr>
          <a:xfrm>
            <a:off x="395536" y="1052736"/>
            <a:ext cx="8062664" cy="5043264"/>
          </a:xfrm>
        </p:spPr>
        <p:txBody>
          <a:bodyPr>
            <a:normAutofit/>
          </a:bodyPr>
          <a:lstStyle/>
          <a:p>
            <a:r>
              <a:rPr lang="en-US" sz="2000" b="1" dirty="0">
                <a:solidFill>
                  <a:schemeClr val="tx1"/>
                </a:solidFill>
                <a:latin typeface="+mj-lt"/>
                <a:cs typeface="Times New Roman" pitchFamily="18" charset="0"/>
              </a:rPr>
              <a:t>Redundant Array of Inexpensive </a:t>
            </a:r>
            <a:r>
              <a:rPr lang="en-US" sz="2000" b="1" dirty="0" smtClean="0">
                <a:solidFill>
                  <a:schemeClr val="tx1"/>
                </a:solidFill>
                <a:latin typeface="+mj-lt"/>
                <a:cs typeface="Times New Roman" pitchFamily="18" charset="0"/>
              </a:rPr>
              <a:t>Disks</a:t>
            </a:r>
          </a:p>
          <a:p>
            <a:endParaRPr lang="en-US" sz="2000" b="1" dirty="0">
              <a:solidFill>
                <a:schemeClr val="tx1"/>
              </a:solidFill>
              <a:latin typeface="+mj-lt"/>
              <a:cs typeface="Times New Roman" pitchFamily="18" charset="0"/>
            </a:endParaRPr>
          </a:p>
          <a:p>
            <a:r>
              <a:rPr lang="en-US" sz="2000" dirty="0">
                <a:solidFill>
                  <a:schemeClr val="tx1"/>
                </a:solidFill>
                <a:latin typeface="+mj-lt"/>
                <a:cs typeface="Times New Roman" pitchFamily="18" charset="0"/>
              </a:rPr>
              <a:t>Basic idea is to connect multiple disks together to </a:t>
            </a:r>
            <a:r>
              <a:rPr lang="en-US" sz="2000" dirty="0" smtClean="0">
                <a:solidFill>
                  <a:schemeClr val="tx1"/>
                </a:solidFill>
                <a:latin typeface="+mj-lt"/>
                <a:cs typeface="Times New Roman" pitchFamily="18" charset="0"/>
              </a:rPr>
              <a:t>provide:</a:t>
            </a:r>
          </a:p>
          <a:p>
            <a:pPr>
              <a:lnSpc>
                <a:spcPct val="100000"/>
              </a:lnSpc>
            </a:pPr>
            <a:endParaRPr lang="en-US" sz="2000" dirty="0">
              <a:solidFill>
                <a:schemeClr val="tx1"/>
              </a:solidFill>
              <a:latin typeface="+mj-lt"/>
              <a:cs typeface="Times New Roman" pitchFamily="18" charset="0"/>
            </a:endParaRPr>
          </a:p>
          <a:p>
            <a:pPr lvl="1"/>
            <a:r>
              <a:rPr lang="en-US" sz="2000" dirty="0">
                <a:solidFill>
                  <a:schemeClr val="tx1"/>
                </a:solidFill>
                <a:latin typeface="+mj-lt"/>
                <a:cs typeface="Times New Roman" pitchFamily="18" charset="0"/>
              </a:rPr>
              <a:t>large storage capacity</a:t>
            </a:r>
          </a:p>
          <a:p>
            <a:pPr lvl="1"/>
            <a:r>
              <a:rPr lang="en-US" sz="2000" dirty="0">
                <a:solidFill>
                  <a:schemeClr val="tx1"/>
                </a:solidFill>
                <a:latin typeface="+mj-lt"/>
                <a:cs typeface="Times New Roman" pitchFamily="18" charset="0"/>
              </a:rPr>
              <a:t>faster access to reading data</a:t>
            </a:r>
          </a:p>
          <a:p>
            <a:pPr lvl="1"/>
            <a:r>
              <a:rPr lang="en-US" sz="2000" dirty="0">
                <a:solidFill>
                  <a:schemeClr val="tx1"/>
                </a:solidFill>
                <a:latin typeface="+mj-lt"/>
                <a:cs typeface="Times New Roman" pitchFamily="18" charset="0"/>
              </a:rPr>
              <a:t>redundant </a:t>
            </a:r>
            <a:r>
              <a:rPr lang="en-US" sz="2000" dirty="0" smtClean="0">
                <a:solidFill>
                  <a:schemeClr val="tx1"/>
                </a:solidFill>
                <a:latin typeface="+mj-lt"/>
                <a:cs typeface="Times New Roman" pitchFamily="18" charset="0"/>
              </a:rPr>
              <a:t>data</a:t>
            </a:r>
            <a:endParaRPr lang="en-US" sz="2000" dirty="0">
              <a:solidFill>
                <a:schemeClr val="tx1"/>
              </a:solidFill>
              <a:latin typeface="+mj-lt"/>
              <a:cs typeface="Times New Roman" pitchFamily="18" charset="0"/>
            </a:endParaRPr>
          </a:p>
        </p:txBody>
      </p:sp>
    </p:spTree>
    <p:extLst>
      <p:ext uri="{BB962C8B-B14F-4D97-AF65-F5344CB8AC3E}">
        <p14:creationId xmlns:p14="http://schemas.microsoft.com/office/powerpoint/2010/main" val="315310782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323528" y="188640"/>
            <a:ext cx="8003461" cy="863601"/>
          </a:xfrm>
        </p:spPr>
        <p:txBody>
          <a:bodyPr>
            <a:normAutofit/>
          </a:bodyPr>
          <a:lstStyle/>
          <a:p>
            <a:r>
              <a:rPr lang="en-US" sz="2400" b="1" dirty="0">
                <a:solidFill>
                  <a:schemeClr val="tx1"/>
                </a:solidFill>
              </a:rPr>
              <a:t>RAID Level-0</a:t>
            </a:r>
          </a:p>
        </p:txBody>
      </p:sp>
      <p:sp>
        <p:nvSpPr>
          <p:cNvPr id="9220" name="Rectangle 4"/>
          <p:cNvSpPr>
            <a:spLocks noChangeArrowheads="1"/>
          </p:cNvSpPr>
          <p:nvPr/>
        </p:nvSpPr>
        <p:spPr bwMode="auto">
          <a:xfrm>
            <a:off x="1828800" y="2057400"/>
            <a:ext cx="6100763" cy="4556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21" name="Line 5"/>
          <p:cNvSpPr>
            <a:spLocks noChangeShapeType="1"/>
          </p:cNvSpPr>
          <p:nvPr/>
        </p:nvSpPr>
        <p:spPr bwMode="auto">
          <a:xfrm>
            <a:off x="2976563" y="2055813"/>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22" name="Line 6"/>
          <p:cNvSpPr>
            <a:spLocks noChangeShapeType="1"/>
          </p:cNvSpPr>
          <p:nvPr/>
        </p:nvSpPr>
        <p:spPr bwMode="auto">
          <a:xfrm>
            <a:off x="4195763" y="2055813"/>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23" name="Line 7"/>
          <p:cNvSpPr>
            <a:spLocks noChangeShapeType="1"/>
          </p:cNvSpPr>
          <p:nvPr/>
        </p:nvSpPr>
        <p:spPr bwMode="auto">
          <a:xfrm>
            <a:off x="5491163" y="2055813"/>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24" name="Text Box 8"/>
          <p:cNvSpPr txBox="1">
            <a:spLocks noChangeArrowheads="1"/>
          </p:cNvSpPr>
          <p:nvPr/>
        </p:nvSpPr>
        <p:spPr bwMode="auto">
          <a:xfrm>
            <a:off x="685800" y="2057400"/>
            <a:ext cx="9271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file data</a:t>
            </a:r>
          </a:p>
        </p:txBody>
      </p:sp>
      <p:sp>
        <p:nvSpPr>
          <p:cNvPr id="9225" name="Text Box 9"/>
          <p:cNvSpPr txBox="1">
            <a:spLocks noChangeArrowheads="1"/>
          </p:cNvSpPr>
          <p:nvPr/>
        </p:nvSpPr>
        <p:spPr bwMode="auto">
          <a:xfrm>
            <a:off x="3200400" y="2057400"/>
            <a:ext cx="863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block 1</a:t>
            </a:r>
          </a:p>
        </p:txBody>
      </p:sp>
      <p:sp>
        <p:nvSpPr>
          <p:cNvPr id="9226" name="Text Box 10"/>
          <p:cNvSpPr txBox="1">
            <a:spLocks noChangeArrowheads="1"/>
          </p:cNvSpPr>
          <p:nvPr/>
        </p:nvSpPr>
        <p:spPr bwMode="auto">
          <a:xfrm>
            <a:off x="1981200" y="2057400"/>
            <a:ext cx="863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block 0</a:t>
            </a:r>
          </a:p>
        </p:txBody>
      </p:sp>
      <p:sp>
        <p:nvSpPr>
          <p:cNvPr id="9227" name="Text Box 11"/>
          <p:cNvSpPr txBox="1">
            <a:spLocks noChangeArrowheads="1"/>
          </p:cNvSpPr>
          <p:nvPr/>
        </p:nvSpPr>
        <p:spPr bwMode="auto">
          <a:xfrm>
            <a:off x="4419600" y="2057400"/>
            <a:ext cx="863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block 2</a:t>
            </a:r>
          </a:p>
        </p:txBody>
      </p:sp>
      <p:sp>
        <p:nvSpPr>
          <p:cNvPr id="9228" name="Text Box 12"/>
          <p:cNvSpPr txBox="1">
            <a:spLocks noChangeArrowheads="1"/>
          </p:cNvSpPr>
          <p:nvPr/>
        </p:nvSpPr>
        <p:spPr bwMode="auto">
          <a:xfrm>
            <a:off x="5715000" y="2057400"/>
            <a:ext cx="863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block 3</a:t>
            </a:r>
          </a:p>
        </p:txBody>
      </p:sp>
      <p:sp>
        <p:nvSpPr>
          <p:cNvPr id="9229" name="Line 13"/>
          <p:cNvSpPr>
            <a:spLocks noChangeShapeType="1"/>
          </p:cNvSpPr>
          <p:nvPr/>
        </p:nvSpPr>
        <p:spPr bwMode="auto">
          <a:xfrm>
            <a:off x="6705600" y="20574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30" name="Text Box 14"/>
          <p:cNvSpPr txBox="1">
            <a:spLocks noChangeArrowheads="1"/>
          </p:cNvSpPr>
          <p:nvPr/>
        </p:nvSpPr>
        <p:spPr bwMode="auto">
          <a:xfrm>
            <a:off x="6858000" y="2057400"/>
            <a:ext cx="863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block 4</a:t>
            </a:r>
          </a:p>
        </p:txBody>
      </p:sp>
      <p:sp>
        <p:nvSpPr>
          <p:cNvPr id="9233" name="Oval 17"/>
          <p:cNvSpPr>
            <a:spLocks noChangeArrowheads="1"/>
          </p:cNvSpPr>
          <p:nvPr/>
        </p:nvSpPr>
        <p:spPr bwMode="auto">
          <a:xfrm>
            <a:off x="2133600" y="3200400"/>
            <a:ext cx="17526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34" name="Line 18"/>
          <p:cNvSpPr>
            <a:spLocks noChangeShapeType="1"/>
          </p:cNvSpPr>
          <p:nvPr/>
        </p:nvSpPr>
        <p:spPr bwMode="auto">
          <a:xfrm>
            <a:off x="2133600" y="3352800"/>
            <a:ext cx="0" cy="2133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35" name="Line 19"/>
          <p:cNvSpPr>
            <a:spLocks noChangeShapeType="1"/>
          </p:cNvSpPr>
          <p:nvPr/>
        </p:nvSpPr>
        <p:spPr bwMode="auto">
          <a:xfrm>
            <a:off x="3886200" y="3352800"/>
            <a:ext cx="0" cy="2209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36" name="Freeform 20"/>
          <p:cNvSpPr>
            <a:spLocks/>
          </p:cNvSpPr>
          <p:nvPr/>
        </p:nvSpPr>
        <p:spPr bwMode="auto">
          <a:xfrm>
            <a:off x="2133600" y="5486400"/>
            <a:ext cx="1752600" cy="304800"/>
          </a:xfrm>
          <a:custGeom>
            <a:avLst/>
            <a:gdLst>
              <a:gd name="T0" fmla="*/ 0 w 776"/>
              <a:gd name="T1" fmla="*/ 0 h 144"/>
              <a:gd name="T2" fmla="*/ 96 w 776"/>
              <a:gd name="T3" fmla="*/ 96 h 144"/>
              <a:gd name="T4" fmla="*/ 432 w 776"/>
              <a:gd name="T5" fmla="*/ 144 h 144"/>
              <a:gd name="T6" fmla="*/ 720 w 776"/>
              <a:gd name="T7" fmla="*/ 96 h 144"/>
              <a:gd name="T8" fmla="*/ 768 w 776"/>
              <a:gd name="T9" fmla="*/ 0 h 144"/>
            </a:gdLst>
            <a:ahLst/>
            <a:cxnLst>
              <a:cxn ang="0">
                <a:pos x="T0" y="T1"/>
              </a:cxn>
              <a:cxn ang="0">
                <a:pos x="T2" y="T3"/>
              </a:cxn>
              <a:cxn ang="0">
                <a:pos x="T4" y="T5"/>
              </a:cxn>
              <a:cxn ang="0">
                <a:pos x="T6" y="T7"/>
              </a:cxn>
              <a:cxn ang="0">
                <a:pos x="T8" y="T9"/>
              </a:cxn>
            </a:cxnLst>
            <a:rect l="0" t="0" r="r" b="b"/>
            <a:pathLst>
              <a:path w="776" h="144">
                <a:moveTo>
                  <a:pt x="0" y="0"/>
                </a:moveTo>
                <a:cubicBezTo>
                  <a:pt x="12" y="36"/>
                  <a:pt x="24" y="72"/>
                  <a:pt x="96" y="96"/>
                </a:cubicBezTo>
                <a:cubicBezTo>
                  <a:pt x="168" y="120"/>
                  <a:pt x="328" y="144"/>
                  <a:pt x="432" y="144"/>
                </a:cubicBezTo>
                <a:cubicBezTo>
                  <a:pt x="536" y="144"/>
                  <a:pt x="664" y="120"/>
                  <a:pt x="720" y="96"/>
                </a:cubicBezTo>
                <a:cubicBezTo>
                  <a:pt x="776" y="72"/>
                  <a:pt x="772" y="36"/>
                  <a:pt x="768" y="0"/>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37" name="Text Box 21"/>
          <p:cNvSpPr txBox="1">
            <a:spLocks noChangeArrowheads="1"/>
          </p:cNvSpPr>
          <p:nvPr/>
        </p:nvSpPr>
        <p:spPr bwMode="auto">
          <a:xfrm>
            <a:off x="2667000" y="5867400"/>
            <a:ext cx="787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Disk 0</a:t>
            </a:r>
          </a:p>
        </p:txBody>
      </p:sp>
      <p:sp>
        <p:nvSpPr>
          <p:cNvPr id="9245" name="Oval 29"/>
          <p:cNvSpPr>
            <a:spLocks noChangeArrowheads="1"/>
          </p:cNvSpPr>
          <p:nvPr/>
        </p:nvSpPr>
        <p:spPr bwMode="auto">
          <a:xfrm>
            <a:off x="5486400" y="3200400"/>
            <a:ext cx="17526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46" name="Line 30"/>
          <p:cNvSpPr>
            <a:spLocks noChangeShapeType="1"/>
          </p:cNvSpPr>
          <p:nvPr/>
        </p:nvSpPr>
        <p:spPr bwMode="auto">
          <a:xfrm>
            <a:off x="5486400" y="3352800"/>
            <a:ext cx="0" cy="2133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47" name="Line 31"/>
          <p:cNvSpPr>
            <a:spLocks noChangeShapeType="1"/>
          </p:cNvSpPr>
          <p:nvPr/>
        </p:nvSpPr>
        <p:spPr bwMode="auto">
          <a:xfrm>
            <a:off x="7239000" y="3352800"/>
            <a:ext cx="0" cy="2209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48" name="Freeform 32"/>
          <p:cNvSpPr>
            <a:spLocks/>
          </p:cNvSpPr>
          <p:nvPr/>
        </p:nvSpPr>
        <p:spPr bwMode="auto">
          <a:xfrm>
            <a:off x="5486400" y="5486400"/>
            <a:ext cx="1752600" cy="304800"/>
          </a:xfrm>
          <a:custGeom>
            <a:avLst/>
            <a:gdLst>
              <a:gd name="T0" fmla="*/ 0 w 776"/>
              <a:gd name="T1" fmla="*/ 0 h 144"/>
              <a:gd name="T2" fmla="*/ 96 w 776"/>
              <a:gd name="T3" fmla="*/ 96 h 144"/>
              <a:gd name="T4" fmla="*/ 432 w 776"/>
              <a:gd name="T5" fmla="*/ 144 h 144"/>
              <a:gd name="T6" fmla="*/ 720 w 776"/>
              <a:gd name="T7" fmla="*/ 96 h 144"/>
              <a:gd name="T8" fmla="*/ 768 w 776"/>
              <a:gd name="T9" fmla="*/ 0 h 144"/>
            </a:gdLst>
            <a:ahLst/>
            <a:cxnLst>
              <a:cxn ang="0">
                <a:pos x="T0" y="T1"/>
              </a:cxn>
              <a:cxn ang="0">
                <a:pos x="T2" y="T3"/>
              </a:cxn>
              <a:cxn ang="0">
                <a:pos x="T4" y="T5"/>
              </a:cxn>
              <a:cxn ang="0">
                <a:pos x="T6" y="T7"/>
              </a:cxn>
              <a:cxn ang="0">
                <a:pos x="T8" y="T9"/>
              </a:cxn>
            </a:cxnLst>
            <a:rect l="0" t="0" r="r" b="b"/>
            <a:pathLst>
              <a:path w="776" h="144">
                <a:moveTo>
                  <a:pt x="0" y="0"/>
                </a:moveTo>
                <a:cubicBezTo>
                  <a:pt x="12" y="36"/>
                  <a:pt x="24" y="72"/>
                  <a:pt x="96" y="96"/>
                </a:cubicBezTo>
                <a:cubicBezTo>
                  <a:pt x="168" y="120"/>
                  <a:pt x="328" y="144"/>
                  <a:pt x="432" y="144"/>
                </a:cubicBezTo>
                <a:cubicBezTo>
                  <a:pt x="536" y="144"/>
                  <a:pt x="664" y="120"/>
                  <a:pt x="720" y="96"/>
                </a:cubicBezTo>
                <a:cubicBezTo>
                  <a:pt x="776" y="72"/>
                  <a:pt x="772" y="36"/>
                  <a:pt x="768" y="0"/>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49" name="Text Box 33"/>
          <p:cNvSpPr txBox="1">
            <a:spLocks noChangeArrowheads="1"/>
          </p:cNvSpPr>
          <p:nvPr/>
        </p:nvSpPr>
        <p:spPr bwMode="auto">
          <a:xfrm>
            <a:off x="6019800" y="5867400"/>
            <a:ext cx="787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Disk 1</a:t>
            </a:r>
          </a:p>
        </p:txBody>
      </p:sp>
      <p:sp>
        <p:nvSpPr>
          <p:cNvPr id="9251" name="Text Box 35"/>
          <p:cNvSpPr txBox="1">
            <a:spLocks noChangeArrowheads="1"/>
          </p:cNvSpPr>
          <p:nvPr/>
        </p:nvSpPr>
        <p:spPr bwMode="auto">
          <a:xfrm>
            <a:off x="2117725" y="3543300"/>
            <a:ext cx="1263650" cy="17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0     block 0</a:t>
            </a:r>
          </a:p>
          <a:p>
            <a:r>
              <a:rPr lang="en-US"/>
              <a:t>1     block 2</a:t>
            </a:r>
          </a:p>
          <a:p>
            <a:r>
              <a:rPr lang="en-US"/>
              <a:t>2     block 4</a:t>
            </a:r>
          </a:p>
          <a:p>
            <a:r>
              <a:rPr lang="en-US"/>
              <a:t>3</a:t>
            </a:r>
          </a:p>
          <a:p>
            <a:r>
              <a:rPr lang="en-US"/>
              <a:t>4</a:t>
            </a:r>
          </a:p>
          <a:p>
            <a:r>
              <a:rPr lang="en-US"/>
              <a:t>5</a:t>
            </a:r>
          </a:p>
        </p:txBody>
      </p:sp>
      <p:sp>
        <p:nvSpPr>
          <p:cNvPr id="9252" name="Text Box 36"/>
          <p:cNvSpPr txBox="1">
            <a:spLocks noChangeArrowheads="1"/>
          </p:cNvSpPr>
          <p:nvPr/>
        </p:nvSpPr>
        <p:spPr bwMode="auto">
          <a:xfrm>
            <a:off x="762000" y="4191000"/>
            <a:ext cx="819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sectors</a:t>
            </a:r>
          </a:p>
        </p:txBody>
      </p:sp>
      <p:sp>
        <p:nvSpPr>
          <p:cNvPr id="9253" name="Line 37"/>
          <p:cNvSpPr>
            <a:spLocks noChangeShapeType="1"/>
          </p:cNvSpPr>
          <p:nvPr/>
        </p:nvSpPr>
        <p:spPr bwMode="auto">
          <a:xfrm flipH="1">
            <a:off x="1981200" y="3581400"/>
            <a:ext cx="304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54" name="Line 38"/>
          <p:cNvSpPr>
            <a:spLocks noChangeShapeType="1"/>
          </p:cNvSpPr>
          <p:nvPr/>
        </p:nvSpPr>
        <p:spPr bwMode="auto">
          <a:xfrm>
            <a:off x="1981200" y="3581400"/>
            <a:ext cx="0" cy="1752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55" name="Line 39"/>
          <p:cNvSpPr>
            <a:spLocks noChangeShapeType="1"/>
          </p:cNvSpPr>
          <p:nvPr/>
        </p:nvSpPr>
        <p:spPr bwMode="auto">
          <a:xfrm flipH="1">
            <a:off x="1981200" y="5334000"/>
            <a:ext cx="304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56" name="Line 40"/>
          <p:cNvSpPr>
            <a:spLocks noChangeShapeType="1"/>
          </p:cNvSpPr>
          <p:nvPr/>
        </p:nvSpPr>
        <p:spPr bwMode="auto">
          <a:xfrm flipH="1">
            <a:off x="1600200" y="4419600"/>
            <a:ext cx="381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57" name="Text Box 41"/>
          <p:cNvSpPr txBox="1">
            <a:spLocks noChangeArrowheads="1"/>
          </p:cNvSpPr>
          <p:nvPr/>
        </p:nvSpPr>
        <p:spPr bwMode="auto">
          <a:xfrm>
            <a:off x="5486400" y="3581400"/>
            <a:ext cx="1263650" cy="17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0     block 1</a:t>
            </a:r>
          </a:p>
          <a:p>
            <a:r>
              <a:rPr lang="en-US"/>
              <a:t>1     block 3</a:t>
            </a:r>
          </a:p>
          <a:p>
            <a:r>
              <a:rPr lang="en-US"/>
              <a:t>2</a:t>
            </a:r>
          </a:p>
          <a:p>
            <a:r>
              <a:rPr lang="en-US"/>
              <a:t>3</a:t>
            </a:r>
          </a:p>
          <a:p>
            <a:r>
              <a:rPr lang="en-US"/>
              <a:t>4</a:t>
            </a:r>
          </a:p>
          <a:p>
            <a:r>
              <a:rPr lang="en-US"/>
              <a:t>5</a:t>
            </a:r>
          </a:p>
        </p:txBody>
      </p:sp>
      <p:sp>
        <p:nvSpPr>
          <p:cNvPr id="9258" name="Text Box 42"/>
          <p:cNvSpPr txBox="1">
            <a:spLocks noChangeArrowheads="1"/>
          </p:cNvSpPr>
          <p:nvPr/>
        </p:nvSpPr>
        <p:spPr bwMode="auto">
          <a:xfrm>
            <a:off x="4130675" y="4229100"/>
            <a:ext cx="819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sectors</a:t>
            </a:r>
          </a:p>
        </p:txBody>
      </p:sp>
      <p:sp>
        <p:nvSpPr>
          <p:cNvPr id="9259" name="Line 43"/>
          <p:cNvSpPr>
            <a:spLocks noChangeShapeType="1"/>
          </p:cNvSpPr>
          <p:nvPr/>
        </p:nvSpPr>
        <p:spPr bwMode="auto">
          <a:xfrm flipH="1">
            <a:off x="5349875" y="3619500"/>
            <a:ext cx="304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60" name="Line 44"/>
          <p:cNvSpPr>
            <a:spLocks noChangeShapeType="1"/>
          </p:cNvSpPr>
          <p:nvPr/>
        </p:nvSpPr>
        <p:spPr bwMode="auto">
          <a:xfrm>
            <a:off x="5349875" y="3619500"/>
            <a:ext cx="0" cy="1752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61" name="Line 45"/>
          <p:cNvSpPr>
            <a:spLocks noChangeShapeType="1"/>
          </p:cNvSpPr>
          <p:nvPr/>
        </p:nvSpPr>
        <p:spPr bwMode="auto">
          <a:xfrm flipH="1">
            <a:off x="5349875" y="5372100"/>
            <a:ext cx="304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62" name="Line 46"/>
          <p:cNvSpPr>
            <a:spLocks noChangeShapeType="1"/>
          </p:cNvSpPr>
          <p:nvPr/>
        </p:nvSpPr>
        <p:spPr bwMode="auto">
          <a:xfrm flipH="1">
            <a:off x="4968875" y="4457700"/>
            <a:ext cx="381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190894538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09563" y="260648"/>
            <a:ext cx="7772400" cy="838200"/>
          </a:xfrm>
        </p:spPr>
        <p:txBody>
          <a:bodyPr>
            <a:normAutofit/>
          </a:bodyPr>
          <a:lstStyle/>
          <a:p>
            <a:r>
              <a:rPr lang="en-US" sz="2400" b="1" dirty="0">
                <a:solidFill>
                  <a:schemeClr val="tx1"/>
                </a:solidFill>
              </a:rPr>
              <a:t>RAID Level-1</a:t>
            </a:r>
          </a:p>
        </p:txBody>
      </p:sp>
      <p:sp>
        <p:nvSpPr>
          <p:cNvPr id="12291" name="Rectangle 3"/>
          <p:cNvSpPr>
            <a:spLocks noChangeArrowheads="1"/>
          </p:cNvSpPr>
          <p:nvPr/>
        </p:nvSpPr>
        <p:spPr bwMode="auto">
          <a:xfrm>
            <a:off x="1828800" y="2057400"/>
            <a:ext cx="6100763" cy="4556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92" name="Line 4"/>
          <p:cNvSpPr>
            <a:spLocks noChangeShapeType="1"/>
          </p:cNvSpPr>
          <p:nvPr/>
        </p:nvSpPr>
        <p:spPr bwMode="auto">
          <a:xfrm>
            <a:off x="2976563" y="2055813"/>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93" name="Line 5"/>
          <p:cNvSpPr>
            <a:spLocks noChangeShapeType="1"/>
          </p:cNvSpPr>
          <p:nvPr/>
        </p:nvSpPr>
        <p:spPr bwMode="auto">
          <a:xfrm>
            <a:off x="4195763" y="2055813"/>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94" name="Line 6"/>
          <p:cNvSpPr>
            <a:spLocks noChangeShapeType="1"/>
          </p:cNvSpPr>
          <p:nvPr/>
        </p:nvSpPr>
        <p:spPr bwMode="auto">
          <a:xfrm>
            <a:off x="5491163" y="2055813"/>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95" name="Text Box 7"/>
          <p:cNvSpPr txBox="1">
            <a:spLocks noChangeArrowheads="1"/>
          </p:cNvSpPr>
          <p:nvPr/>
        </p:nvSpPr>
        <p:spPr bwMode="auto">
          <a:xfrm>
            <a:off x="685800" y="2057400"/>
            <a:ext cx="9271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file data</a:t>
            </a:r>
          </a:p>
        </p:txBody>
      </p:sp>
      <p:sp>
        <p:nvSpPr>
          <p:cNvPr id="12296" name="Text Box 8"/>
          <p:cNvSpPr txBox="1">
            <a:spLocks noChangeArrowheads="1"/>
          </p:cNvSpPr>
          <p:nvPr/>
        </p:nvSpPr>
        <p:spPr bwMode="auto">
          <a:xfrm>
            <a:off x="3200400" y="2057400"/>
            <a:ext cx="863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block 1</a:t>
            </a:r>
          </a:p>
        </p:txBody>
      </p:sp>
      <p:sp>
        <p:nvSpPr>
          <p:cNvPr id="12297" name="Text Box 9"/>
          <p:cNvSpPr txBox="1">
            <a:spLocks noChangeArrowheads="1"/>
          </p:cNvSpPr>
          <p:nvPr/>
        </p:nvSpPr>
        <p:spPr bwMode="auto">
          <a:xfrm>
            <a:off x="1981200" y="2057400"/>
            <a:ext cx="863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block 0</a:t>
            </a:r>
          </a:p>
        </p:txBody>
      </p:sp>
      <p:sp>
        <p:nvSpPr>
          <p:cNvPr id="12298" name="Text Box 10"/>
          <p:cNvSpPr txBox="1">
            <a:spLocks noChangeArrowheads="1"/>
          </p:cNvSpPr>
          <p:nvPr/>
        </p:nvSpPr>
        <p:spPr bwMode="auto">
          <a:xfrm>
            <a:off x="4419600" y="2057400"/>
            <a:ext cx="863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block 2</a:t>
            </a:r>
          </a:p>
        </p:txBody>
      </p:sp>
      <p:sp>
        <p:nvSpPr>
          <p:cNvPr id="12299" name="Text Box 11"/>
          <p:cNvSpPr txBox="1">
            <a:spLocks noChangeArrowheads="1"/>
          </p:cNvSpPr>
          <p:nvPr/>
        </p:nvSpPr>
        <p:spPr bwMode="auto">
          <a:xfrm>
            <a:off x="5715000" y="2057400"/>
            <a:ext cx="863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block 3</a:t>
            </a:r>
          </a:p>
        </p:txBody>
      </p:sp>
      <p:sp>
        <p:nvSpPr>
          <p:cNvPr id="12300" name="Line 12"/>
          <p:cNvSpPr>
            <a:spLocks noChangeShapeType="1"/>
          </p:cNvSpPr>
          <p:nvPr/>
        </p:nvSpPr>
        <p:spPr bwMode="auto">
          <a:xfrm>
            <a:off x="6705600" y="20574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01" name="Text Box 13"/>
          <p:cNvSpPr txBox="1">
            <a:spLocks noChangeArrowheads="1"/>
          </p:cNvSpPr>
          <p:nvPr/>
        </p:nvSpPr>
        <p:spPr bwMode="auto">
          <a:xfrm>
            <a:off x="6858000" y="2057400"/>
            <a:ext cx="863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block 4</a:t>
            </a:r>
          </a:p>
        </p:txBody>
      </p:sp>
      <p:sp>
        <p:nvSpPr>
          <p:cNvPr id="12302" name="Oval 14"/>
          <p:cNvSpPr>
            <a:spLocks noChangeArrowheads="1"/>
          </p:cNvSpPr>
          <p:nvPr/>
        </p:nvSpPr>
        <p:spPr bwMode="auto">
          <a:xfrm>
            <a:off x="2133600" y="3200400"/>
            <a:ext cx="17526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03" name="Line 15"/>
          <p:cNvSpPr>
            <a:spLocks noChangeShapeType="1"/>
          </p:cNvSpPr>
          <p:nvPr/>
        </p:nvSpPr>
        <p:spPr bwMode="auto">
          <a:xfrm>
            <a:off x="2133600" y="3352800"/>
            <a:ext cx="0" cy="2133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04" name="Line 16"/>
          <p:cNvSpPr>
            <a:spLocks noChangeShapeType="1"/>
          </p:cNvSpPr>
          <p:nvPr/>
        </p:nvSpPr>
        <p:spPr bwMode="auto">
          <a:xfrm>
            <a:off x="3886200" y="3352800"/>
            <a:ext cx="0" cy="2209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05" name="Freeform 17"/>
          <p:cNvSpPr>
            <a:spLocks/>
          </p:cNvSpPr>
          <p:nvPr/>
        </p:nvSpPr>
        <p:spPr bwMode="auto">
          <a:xfrm>
            <a:off x="2133600" y="5486400"/>
            <a:ext cx="1752600" cy="304800"/>
          </a:xfrm>
          <a:custGeom>
            <a:avLst/>
            <a:gdLst>
              <a:gd name="T0" fmla="*/ 0 w 776"/>
              <a:gd name="T1" fmla="*/ 0 h 144"/>
              <a:gd name="T2" fmla="*/ 96 w 776"/>
              <a:gd name="T3" fmla="*/ 96 h 144"/>
              <a:gd name="T4" fmla="*/ 432 w 776"/>
              <a:gd name="T5" fmla="*/ 144 h 144"/>
              <a:gd name="T6" fmla="*/ 720 w 776"/>
              <a:gd name="T7" fmla="*/ 96 h 144"/>
              <a:gd name="T8" fmla="*/ 768 w 776"/>
              <a:gd name="T9" fmla="*/ 0 h 144"/>
            </a:gdLst>
            <a:ahLst/>
            <a:cxnLst>
              <a:cxn ang="0">
                <a:pos x="T0" y="T1"/>
              </a:cxn>
              <a:cxn ang="0">
                <a:pos x="T2" y="T3"/>
              </a:cxn>
              <a:cxn ang="0">
                <a:pos x="T4" y="T5"/>
              </a:cxn>
              <a:cxn ang="0">
                <a:pos x="T6" y="T7"/>
              </a:cxn>
              <a:cxn ang="0">
                <a:pos x="T8" y="T9"/>
              </a:cxn>
            </a:cxnLst>
            <a:rect l="0" t="0" r="r" b="b"/>
            <a:pathLst>
              <a:path w="776" h="144">
                <a:moveTo>
                  <a:pt x="0" y="0"/>
                </a:moveTo>
                <a:cubicBezTo>
                  <a:pt x="12" y="36"/>
                  <a:pt x="24" y="72"/>
                  <a:pt x="96" y="96"/>
                </a:cubicBezTo>
                <a:cubicBezTo>
                  <a:pt x="168" y="120"/>
                  <a:pt x="328" y="144"/>
                  <a:pt x="432" y="144"/>
                </a:cubicBezTo>
                <a:cubicBezTo>
                  <a:pt x="536" y="144"/>
                  <a:pt x="664" y="120"/>
                  <a:pt x="720" y="96"/>
                </a:cubicBezTo>
                <a:cubicBezTo>
                  <a:pt x="776" y="72"/>
                  <a:pt x="772" y="36"/>
                  <a:pt x="768" y="0"/>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06" name="Text Box 18"/>
          <p:cNvSpPr txBox="1">
            <a:spLocks noChangeArrowheads="1"/>
          </p:cNvSpPr>
          <p:nvPr/>
        </p:nvSpPr>
        <p:spPr bwMode="auto">
          <a:xfrm>
            <a:off x="2667000" y="5867400"/>
            <a:ext cx="787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Disk 0</a:t>
            </a:r>
          </a:p>
        </p:txBody>
      </p:sp>
      <p:sp>
        <p:nvSpPr>
          <p:cNvPr id="12307" name="Oval 19"/>
          <p:cNvSpPr>
            <a:spLocks noChangeArrowheads="1"/>
          </p:cNvSpPr>
          <p:nvPr/>
        </p:nvSpPr>
        <p:spPr bwMode="auto">
          <a:xfrm>
            <a:off x="5486400" y="3200400"/>
            <a:ext cx="17526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08" name="Line 20"/>
          <p:cNvSpPr>
            <a:spLocks noChangeShapeType="1"/>
          </p:cNvSpPr>
          <p:nvPr/>
        </p:nvSpPr>
        <p:spPr bwMode="auto">
          <a:xfrm>
            <a:off x="5486400" y="3352800"/>
            <a:ext cx="0" cy="2133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09" name="Line 21"/>
          <p:cNvSpPr>
            <a:spLocks noChangeShapeType="1"/>
          </p:cNvSpPr>
          <p:nvPr/>
        </p:nvSpPr>
        <p:spPr bwMode="auto">
          <a:xfrm>
            <a:off x="7239000" y="3352800"/>
            <a:ext cx="0" cy="2209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10" name="Freeform 22"/>
          <p:cNvSpPr>
            <a:spLocks/>
          </p:cNvSpPr>
          <p:nvPr/>
        </p:nvSpPr>
        <p:spPr bwMode="auto">
          <a:xfrm>
            <a:off x="5486400" y="5486400"/>
            <a:ext cx="1752600" cy="304800"/>
          </a:xfrm>
          <a:custGeom>
            <a:avLst/>
            <a:gdLst>
              <a:gd name="T0" fmla="*/ 0 w 776"/>
              <a:gd name="T1" fmla="*/ 0 h 144"/>
              <a:gd name="T2" fmla="*/ 96 w 776"/>
              <a:gd name="T3" fmla="*/ 96 h 144"/>
              <a:gd name="T4" fmla="*/ 432 w 776"/>
              <a:gd name="T5" fmla="*/ 144 h 144"/>
              <a:gd name="T6" fmla="*/ 720 w 776"/>
              <a:gd name="T7" fmla="*/ 96 h 144"/>
              <a:gd name="T8" fmla="*/ 768 w 776"/>
              <a:gd name="T9" fmla="*/ 0 h 144"/>
            </a:gdLst>
            <a:ahLst/>
            <a:cxnLst>
              <a:cxn ang="0">
                <a:pos x="T0" y="T1"/>
              </a:cxn>
              <a:cxn ang="0">
                <a:pos x="T2" y="T3"/>
              </a:cxn>
              <a:cxn ang="0">
                <a:pos x="T4" y="T5"/>
              </a:cxn>
              <a:cxn ang="0">
                <a:pos x="T6" y="T7"/>
              </a:cxn>
              <a:cxn ang="0">
                <a:pos x="T8" y="T9"/>
              </a:cxn>
            </a:cxnLst>
            <a:rect l="0" t="0" r="r" b="b"/>
            <a:pathLst>
              <a:path w="776" h="144">
                <a:moveTo>
                  <a:pt x="0" y="0"/>
                </a:moveTo>
                <a:cubicBezTo>
                  <a:pt x="12" y="36"/>
                  <a:pt x="24" y="72"/>
                  <a:pt x="96" y="96"/>
                </a:cubicBezTo>
                <a:cubicBezTo>
                  <a:pt x="168" y="120"/>
                  <a:pt x="328" y="144"/>
                  <a:pt x="432" y="144"/>
                </a:cubicBezTo>
                <a:cubicBezTo>
                  <a:pt x="536" y="144"/>
                  <a:pt x="664" y="120"/>
                  <a:pt x="720" y="96"/>
                </a:cubicBezTo>
                <a:cubicBezTo>
                  <a:pt x="776" y="72"/>
                  <a:pt x="772" y="36"/>
                  <a:pt x="768" y="0"/>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11" name="Text Box 23"/>
          <p:cNvSpPr txBox="1">
            <a:spLocks noChangeArrowheads="1"/>
          </p:cNvSpPr>
          <p:nvPr/>
        </p:nvSpPr>
        <p:spPr bwMode="auto">
          <a:xfrm>
            <a:off x="6019800" y="5867400"/>
            <a:ext cx="787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Disk 1</a:t>
            </a:r>
          </a:p>
        </p:txBody>
      </p:sp>
      <p:sp>
        <p:nvSpPr>
          <p:cNvPr id="12312" name="Text Box 24"/>
          <p:cNvSpPr txBox="1">
            <a:spLocks noChangeArrowheads="1"/>
          </p:cNvSpPr>
          <p:nvPr/>
        </p:nvSpPr>
        <p:spPr bwMode="auto">
          <a:xfrm>
            <a:off x="2117725" y="3543300"/>
            <a:ext cx="1263650" cy="17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0     block 0</a:t>
            </a:r>
          </a:p>
          <a:p>
            <a:r>
              <a:rPr lang="en-US"/>
              <a:t>1     block 1</a:t>
            </a:r>
          </a:p>
          <a:p>
            <a:r>
              <a:rPr lang="en-US"/>
              <a:t>2     block 2</a:t>
            </a:r>
          </a:p>
          <a:p>
            <a:r>
              <a:rPr lang="en-US"/>
              <a:t>3     block 3</a:t>
            </a:r>
          </a:p>
          <a:p>
            <a:r>
              <a:rPr lang="en-US"/>
              <a:t>4     block 4</a:t>
            </a:r>
          </a:p>
          <a:p>
            <a:r>
              <a:rPr lang="en-US"/>
              <a:t>5</a:t>
            </a:r>
          </a:p>
        </p:txBody>
      </p:sp>
      <p:sp>
        <p:nvSpPr>
          <p:cNvPr id="12313" name="Text Box 25"/>
          <p:cNvSpPr txBox="1">
            <a:spLocks noChangeArrowheads="1"/>
          </p:cNvSpPr>
          <p:nvPr/>
        </p:nvSpPr>
        <p:spPr bwMode="auto">
          <a:xfrm>
            <a:off x="762000" y="4191000"/>
            <a:ext cx="819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sectors</a:t>
            </a:r>
          </a:p>
        </p:txBody>
      </p:sp>
      <p:sp>
        <p:nvSpPr>
          <p:cNvPr id="12314" name="Line 26"/>
          <p:cNvSpPr>
            <a:spLocks noChangeShapeType="1"/>
          </p:cNvSpPr>
          <p:nvPr/>
        </p:nvSpPr>
        <p:spPr bwMode="auto">
          <a:xfrm flipH="1">
            <a:off x="1981200" y="3581400"/>
            <a:ext cx="304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15" name="Line 27"/>
          <p:cNvSpPr>
            <a:spLocks noChangeShapeType="1"/>
          </p:cNvSpPr>
          <p:nvPr/>
        </p:nvSpPr>
        <p:spPr bwMode="auto">
          <a:xfrm>
            <a:off x="1981200" y="3581400"/>
            <a:ext cx="0" cy="1752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16" name="Line 28"/>
          <p:cNvSpPr>
            <a:spLocks noChangeShapeType="1"/>
          </p:cNvSpPr>
          <p:nvPr/>
        </p:nvSpPr>
        <p:spPr bwMode="auto">
          <a:xfrm flipH="1">
            <a:off x="1981200" y="5334000"/>
            <a:ext cx="304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17" name="Line 29"/>
          <p:cNvSpPr>
            <a:spLocks noChangeShapeType="1"/>
          </p:cNvSpPr>
          <p:nvPr/>
        </p:nvSpPr>
        <p:spPr bwMode="auto">
          <a:xfrm flipH="1">
            <a:off x="1600200" y="4419600"/>
            <a:ext cx="381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18" name="Text Box 30"/>
          <p:cNvSpPr txBox="1">
            <a:spLocks noChangeArrowheads="1"/>
          </p:cNvSpPr>
          <p:nvPr/>
        </p:nvSpPr>
        <p:spPr bwMode="auto">
          <a:xfrm>
            <a:off x="5486400" y="3581400"/>
            <a:ext cx="1263650" cy="17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0     block 0</a:t>
            </a:r>
          </a:p>
          <a:p>
            <a:r>
              <a:rPr lang="en-US"/>
              <a:t>1     block 1</a:t>
            </a:r>
          </a:p>
          <a:p>
            <a:r>
              <a:rPr lang="en-US"/>
              <a:t>2     block 2</a:t>
            </a:r>
          </a:p>
          <a:p>
            <a:r>
              <a:rPr lang="en-US"/>
              <a:t>3     block 3</a:t>
            </a:r>
          </a:p>
          <a:p>
            <a:r>
              <a:rPr lang="en-US"/>
              <a:t>4     block 4</a:t>
            </a:r>
          </a:p>
          <a:p>
            <a:r>
              <a:rPr lang="en-US"/>
              <a:t>5</a:t>
            </a:r>
          </a:p>
        </p:txBody>
      </p:sp>
      <p:sp>
        <p:nvSpPr>
          <p:cNvPr id="12319" name="Text Box 31"/>
          <p:cNvSpPr txBox="1">
            <a:spLocks noChangeArrowheads="1"/>
          </p:cNvSpPr>
          <p:nvPr/>
        </p:nvSpPr>
        <p:spPr bwMode="auto">
          <a:xfrm>
            <a:off x="4130675" y="4229100"/>
            <a:ext cx="819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sectors</a:t>
            </a:r>
          </a:p>
        </p:txBody>
      </p:sp>
      <p:sp>
        <p:nvSpPr>
          <p:cNvPr id="12320" name="Line 32"/>
          <p:cNvSpPr>
            <a:spLocks noChangeShapeType="1"/>
          </p:cNvSpPr>
          <p:nvPr/>
        </p:nvSpPr>
        <p:spPr bwMode="auto">
          <a:xfrm flipH="1">
            <a:off x="5349875" y="3619500"/>
            <a:ext cx="304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21" name="Line 33"/>
          <p:cNvSpPr>
            <a:spLocks noChangeShapeType="1"/>
          </p:cNvSpPr>
          <p:nvPr/>
        </p:nvSpPr>
        <p:spPr bwMode="auto">
          <a:xfrm>
            <a:off x="5349875" y="3619500"/>
            <a:ext cx="0" cy="1752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22" name="Line 34"/>
          <p:cNvSpPr>
            <a:spLocks noChangeShapeType="1"/>
          </p:cNvSpPr>
          <p:nvPr/>
        </p:nvSpPr>
        <p:spPr bwMode="auto">
          <a:xfrm flipH="1">
            <a:off x="5349875" y="5372100"/>
            <a:ext cx="304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23" name="Line 35"/>
          <p:cNvSpPr>
            <a:spLocks noChangeShapeType="1"/>
          </p:cNvSpPr>
          <p:nvPr/>
        </p:nvSpPr>
        <p:spPr bwMode="auto">
          <a:xfrm flipH="1">
            <a:off x="4968875" y="4457700"/>
            <a:ext cx="381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182551890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79512" y="116632"/>
            <a:ext cx="7973888" cy="914400"/>
          </a:xfrm>
        </p:spPr>
        <p:txBody>
          <a:bodyPr>
            <a:normAutofit/>
          </a:bodyPr>
          <a:lstStyle/>
          <a:p>
            <a:r>
              <a:rPr lang="en-US" sz="2400" b="1" dirty="0">
                <a:solidFill>
                  <a:schemeClr val="tx1"/>
                </a:solidFill>
              </a:rPr>
              <a:t>RAID Level-2</a:t>
            </a:r>
          </a:p>
        </p:txBody>
      </p:sp>
      <p:sp>
        <p:nvSpPr>
          <p:cNvPr id="15364" name="Rectangle 4"/>
          <p:cNvSpPr>
            <a:spLocks noChangeArrowheads="1"/>
          </p:cNvSpPr>
          <p:nvPr/>
        </p:nvSpPr>
        <p:spPr bwMode="auto">
          <a:xfrm>
            <a:off x="1676400" y="1600200"/>
            <a:ext cx="6100763" cy="4556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65" name="Line 5"/>
          <p:cNvSpPr>
            <a:spLocks noChangeShapeType="1"/>
          </p:cNvSpPr>
          <p:nvPr/>
        </p:nvSpPr>
        <p:spPr bwMode="auto">
          <a:xfrm>
            <a:off x="2824163" y="1598613"/>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66" name="Line 6"/>
          <p:cNvSpPr>
            <a:spLocks noChangeShapeType="1"/>
          </p:cNvSpPr>
          <p:nvPr/>
        </p:nvSpPr>
        <p:spPr bwMode="auto">
          <a:xfrm>
            <a:off x="4043363" y="1598613"/>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67" name="Line 7"/>
          <p:cNvSpPr>
            <a:spLocks noChangeShapeType="1"/>
          </p:cNvSpPr>
          <p:nvPr/>
        </p:nvSpPr>
        <p:spPr bwMode="auto">
          <a:xfrm>
            <a:off x="5338763" y="1598613"/>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68" name="Text Box 8"/>
          <p:cNvSpPr txBox="1">
            <a:spLocks noChangeArrowheads="1"/>
          </p:cNvSpPr>
          <p:nvPr/>
        </p:nvSpPr>
        <p:spPr bwMode="auto">
          <a:xfrm>
            <a:off x="533400" y="1600200"/>
            <a:ext cx="9271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file data</a:t>
            </a:r>
          </a:p>
        </p:txBody>
      </p:sp>
      <p:sp>
        <p:nvSpPr>
          <p:cNvPr id="15369" name="Text Box 9"/>
          <p:cNvSpPr txBox="1">
            <a:spLocks noChangeArrowheads="1"/>
          </p:cNvSpPr>
          <p:nvPr/>
        </p:nvSpPr>
        <p:spPr bwMode="auto">
          <a:xfrm>
            <a:off x="3048000" y="1600200"/>
            <a:ext cx="863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block 1</a:t>
            </a:r>
          </a:p>
        </p:txBody>
      </p:sp>
      <p:sp>
        <p:nvSpPr>
          <p:cNvPr id="15370" name="Text Box 10"/>
          <p:cNvSpPr txBox="1">
            <a:spLocks noChangeArrowheads="1"/>
          </p:cNvSpPr>
          <p:nvPr/>
        </p:nvSpPr>
        <p:spPr bwMode="auto">
          <a:xfrm>
            <a:off x="1828800" y="1600200"/>
            <a:ext cx="863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block 0</a:t>
            </a:r>
          </a:p>
        </p:txBody>
      </p:sp>
      <p:sp>
        <p:nvSpPr>
          <p:cNvPr id="15371" name="Text Box 11"/>
          <p:cNvSpPr txBox="1">
            <a:spLocks noChangeArrowheads="1"/>
          </p:cNvSpPr>
          <p:nvPr/>
        </p:nvSpPr>
        <p:spPr bwMode="auto">
          <a:xfrm>
            <a:off x="4267200" y="1600200"/>
            <a:ext cx="863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block 2</a:t>
            </a:r>
          </a:p>
        </p:txBody>
      </p:sp>
      <p:sp>
        <p:nvSpPr>
          <p:cNvPr id="15372" name="Text Box 12"/>
          <p:cNvSpPr txBox="1">
            <a:spLocks noChangeArrowheads="1"/>
          </p:cNvSpPr>
          <p:nvPr/>
        </p:nvSpPr>
        <p:spPr bwMode="auto">
          <a:xfrm>
            <a:off x="5562600" y="1600200"/>
            <a:ext cx="863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block 3</a:t>
            </a:r>
          </a:p>
        </p:txBody>
      </p:sp>
      <p:sp>
        <p:nvSpPr>
          <p:cNvPr id="15373" name="Line 13"/>
          <p:cNvSpPr>
            <a:spLocks noChangeShapeType="1"/>
          </p:cNvSpPr>
          <p:nvPr/>
        </p:nvSpPr>
        <p:spPr bwMode="auto">
          <a:xfrm>
            <a:off x="6553200" y="16002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74" name="Text Box 14"/>
          <p:cNvSpPr txBox="1">
            <a:spLocks noChangeArrowheads="1"/>
          </p:cNvSpPr>
          <p:nvPr/>
        </p:nvSpPr>
        <p:spPr bwMode="auto">
          <a:xfrm>
            <a:off x="6705600" y="1600200"/>
            <a:ext cx="863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block 4</a:t>
            </a:r>
          </a:p>
        </p:txBody>
      </p:sp>
      <p:sp>
        <p:nvSpPr>
          <p:cNvPr id="15398" name="Oval 38"/>
          <p:cNvSpPr>
            <a:spLocks noChangeArrowheads="1"/>
          </p:cNvSpPr>
          <p:nvPr/>
        </p:nvSpPr>
        <p:spPr bwMode="auto">
          <a:xfrm>
            <a:off x="1143000" y="3505200"/>
            <a:ext cx="1219200" cy="2286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99" name="Line 39"/>
          <p:cNvSpPr>
            <a:spLocks noChangeShapeType="1"/>
          </p:cNvSpPr>
          <p:nvPr/>
        </p:nvSpPr>
        <p:spPr bwMode="auto">
          <a:xfrm>
            <a:off x="1143000" y="3657600"/>
            <a:ext cx="0" cy="1219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00" name="Line 40"/>
          <p:cNvSpPr>
            <a:spLocks noChangeShapeType="1"/>
          </p:cNvSpPr>
          <p:nvPr/>
        </p:nvSpPr>
        <p:spPr bwMode="auto">
          <a:xfrm>
            <a:off x="2362200" y="3657600"/>
            <a:ext cx="0" cy="1295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01" name="Freeform 41"/>
          <p:cNvSpPr>
            <a:spLocks/>
          </p:cNvSpPr>
          <p:nvPr/>
        </p:nvSpPr>
        <p:spPr bwMode="auto">
          <a:xfrm>
            <a:off x="1143000" y="4876800"/>
            <a:ext cx="1219200" cy="228600"/>
          </a:xfrm>
          <a:custGeom>
            <a:avLst/>
            <a:gdLst>
              <a:gd name="T0" fmla="*/ 0 w 776"/>
              <a:gd name="T1" fmla="*/ 0 h 144"/>
              <a:gd name="T2" fmla="*/ 96 w 776"/>
              <a:gd name="T3" fmla="*/ 96 h 144"/>
              <a:gd name="T4" fmla="*/ 432 w 776"/>
              <a:gd name="T5" fmla="*/ 144 h 144"/>
              <a:gd name="T6" fmla="*/ 720 w 776"/>
              <a:gd name="T7" fmla="*/ 96 h 144"/>
              <a:gd name="T8" fmla="*/ 768 w 776"/>
              <a:gd name="T9" fmla="*/ 0 h 144"/>
            </a:gdLst>
            <a:ahLst/>
            <a:cxnLst>
              <a:cxn ang="0">
                <a:pos x="T0" y="T1"/>
              </a:cxn>
              <a:cxn ang="0">
                <a:pos x="T2" y="T3"/>
              </a:cxn>
              <a:cxn ang="0">
                <a:pos x="T4" y="T5"/>
              </a:cxn>
              <a:cxn ang="0">
                <a:pos x="T6" y="T7"/>
              </a:cxn>
              <a:cxn ang="0">
                <a:pos x="T8" y="T9"/>
              </a:cxn>
            </a:cxnLst>
            <a:rect l="0" t="0" r="r" b="b"/>
            <a:pathLst>
              <a:path w="776" h="144">
                <a:moveTo>
                  <a:pt x="0" y="0"/>
                </a:moveTo>
                <a:cubicBezTo>
                  <a:pt x="12" y="36"/>
                  <a:pt x="24" y="72"/>
                  <a:pt x="96" y="96"/>
                </a:cubicBezTo>
                <a:cubicBezTo>
                  <a:pt x="168" y="120"/>
                  <a:pt x="328" y="144"/>
                  <a:pt x="432" y="144"/>
                </a:cubicBezTo>
                <a:cubicBezTo>
                  <a:pt x="536" y="144"/>
                  <a:pt x="664" y="120"/>
                  <a:pt x="720" y="96"/>
                </a:cubicBezTo>
                <a:cubicBezTo>
                  <a:pt x="776" y="72"/>
                  <a:pt x="772" y="36"/>
                  <a:pt x="768" y="0"/>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02" name="Text Box 42"/>
          <p:cNvSpPr txBox="1">
            <a:spLocks noChangeArrowheads="1"/>
          </p:cNvSpPr>
          <p:nvPr/>
        </p:nvSpPr>
        <p:spPr bwMode="auto">
          <a:xfrm>
            <a:off x="1219200" y="5181600"/>
            <a:ext cx="1104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Data Disk</a:t>
            </a:r>
          </a:p>
        </p:txBody>
      </p:sp>
      <p:sp>
        <p:nvSpPr>
          <p:cNvPr id="15404" name="Oval 44"/>
          <p:cNvSpPr>
            <a:spLocks noChangeArrowheads="1"/>
          </p:cNvSpPr>
          <p:nvPr/>
        </p:nvSpPr>
        <p:spPr bwMode="auto">
          <a:xfrm>
            <a:off x="2743200" y="3505200"/>
            <a:ext cx="1219200" cy="2286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05" name="Line 45"/>
          <p:cNvSpPr>
            <a:spLocks noChangeShapeType="1"/>
          </p:cNvSpPr>
          <p:nvPr/>
        </p:nvSpPr>
        <p:spPr bwMode="auto">
          <a:xfrm>
            <a:off x="2743200" y="3657600"/>
            <a:ext cx="0" cy="1219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06" name="Line 46"/>
          <p:cNvSpPr>
            <a:spLocks noChangeShapeType="1"/>
          </p:cNvSpPr>
          <p:nvPr/>
        </p:nvSpPr>
        <p:spPr bwMode="auto">
          <a:xfrm>
            <a:off x="3962400" y="3657600"/>
            <a:ext cx="0" cy="1295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07" name="Freeform 47"/>
          <p:cNvSpPr>
            <a:spLocks/>
          </p:cNvSpPr>
          <p:nvPr/>
        </p:nvSpPr>
        <p:spPr bwMode="auto">
          <a:xfrm>
            <a:off x="2743200" y="4876800"/>
            <a:ext cx="1219200" cy="228600"/>
          </a:xfrm>
          <a:custGeom>
            <a:avLst/>
            <a:gdLst>
              <a:gd name="T0" fmla="*/ 0 w 776"/>
              <a:gd name="T1" fmla="*/ 0 h 144"/>
              <a:gd name="T2" fmla="*/ 96 w 776"/>
              <a:gd name="T3" fmla="*/ 96 h 144"/>
              <a:gd name="T4" fmla="*/ 432 w 776"/>
              <a:gd name="T5" fmla="*/ 144 h 144"/>
              <a:gd name="T6" fmla="*/ 720 w 776"/>
              <a:gd name="T7" fmla="*/ 96 h 144"/>
              <a:gd name="T8" fmla="*/ 768 w 776"/>
              <a:gd name="T9" fmla="*/ 0 h 144"/>
            </a:gdLst>
            <a:ahLst/>
            <a:cxnLst>
              <a:cxn ang="0">
                <a:pos x="T0" y="T1"/>
              </a:cxn>
              <a:cxn ang="0">
                <a:pos x="T2" y="T3"/>
              </a:cxn>
              <a:cxn ang="0">
                <a:pos x="T4" y="T5"/>
              </a:cxn>
              <a:cxn ang="0">
                <a:pos x="T6" y="T7"/>
              </a:cxn>
              <a:cxn ang="0">
                <a:pos x="T8" y="T9"/>
              </a:cxn>
            </a:cxnLst>
            <a:rect l="0" t="0" r="r" b="b"/>
            <a:pathLst>
              <a:path w="776" h="144">
                <a:moveTo>
                  <a:pt x="0" y="0"/>
                </a:moveTo>
                <a:cubicBezTo>
                  <a:pt x="12" y="36"/>
                  <a:pt x="24" y="72"/>
                  <a:pt x="96" y="96"/>
                </a:cubicBezTo>
                <a:cubicBezTo>
                  <a:pt x="168" y="120"/>
                  <a:pt x="328" y="144"/>
                  <a:pt x="432" y="144"/>
                </a:cubicBezTo>
                <a:cubicBezTo>
                  <a:pt x="536" y="144"/>
                  <a:pt x="664" y="120"/>
                  <a:pt x="720" y="96"/>
                </a:cubicBezTo>
                <a:cubicBezTo>
                  <a:pt x="776" y="72"/>
                  <a:pt x="772" y="36"/>
                  <a:pt x="768" y="0"/>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08" name="Text Box 48"/>
          <p:cNvSpPr txBox="1">
            <a:spLocks noChangeArrowheads="1"/>
          </p:cNvSpPr>
          <p:nvPr/>
        </p:nvSpPr>
        <p:spPr bwMode="auto">
          <a:xfrm>
            <a:off x="2895600" y="5181600"/>
            <a:ext cx="1104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Data Disk</a:t>
            </a:r>
          </a:p>
        </p:txBody>
      </p:sp>
      <p:sp>
        <p:nvSpPr>
          <p:cNvPr id="15410" name="Oval 50"/>
          <p:cNvSpPr>
            <a:spLocks noChangeArrowheads="1"/>
          </p:cNvSpPr>
          <p:nvPr/>
        </p:nvSpPr>
        <p:spPr bwMode="auto">
          <a:xfrm>
            <a:off x="4343400" y="3505200"/>
            <a:ext cx="1219200" cy="2286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11" name="Line 51"/>
          <p:cNvSpPr>
            <a:spLocks noChangeShapeType="1"/>
          </p:cNvSpPr>
          <p:nvPr/>
        </p:nvSpPr>
        <p:spPr bwMode="auto">
          <a:xfrm>
            <a:off x="4343400" y="3657600"/>
            <a:ext cx="0" cy="1219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12" name="Line 52"/>
          <p:cNvSpPr>
            <a:spLocks noChangeShapeType="1"/>
          </p:cNvSpPr>
          <p:nvPr/>
        </p:nvSpPr>
        <p:spPr bwMode="auto">
          <a:xfrm>
            <a:off x="5562600" y="3657600"/>
            <a:ext cx="0" cy="1295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13" name="Freeform 53"/>
          <p:cNvSpPr>
            <a:spLocks/>
          </p:cNvSpPr>
          <p:nvPr/>
        </p:nvSpPr>
        <p:spPr bwMode="auto">
          <a:xfrm>
            <a:off x="4343400" y="4876800"/>
            <a:ext cx="1219200" cy="228600"/>
          </a:xfrm>
          <a:custGeom>
            <a:avLst/>
            <a:gdLst>
              <a:gd name="T0" fmla="*/ 0 w 776"/>
              <a:gd name="T1" fmla="*/ 0 h 144"/>
              <a:gd name="T2" fmla="*/ 96 w 776"/>
              <a:gd name="T3" fmla="*/ 96 h 144"/>
              <a:gd name="T4" fmla="*/ 432 w 776"/>
              <a:gd name="T5" fmla="*/ 144 h 144"/>
              <a:gd name="T6" fmla="*/ 720 w 776"/>
              <a:gd name="T7" fmla="*/ 96 h 144"/>
              <a:gd name="T8" fmla="*/ 768 w 776"/>
              <a:gd name="T9" fmla="*/ 0 h 144"/>
            </a:gdLst>
            <a:ahLst/>
            <a:cxnLst>
              <a:cxn ang="0">
                <a:pos x="T0" y="T1"/>
              </a:cxn>
              <a:cxn ang="0">
                <a:pos x="T2" y="T3"/>
              </a:cxn>
              <a:cxn ang="0">
                <a:pos x="T4" y="T5"/>
              </a:cxn>
              <a:cxn ang="0">
                <a:pos x="T6" y="T7"/>
              </a:cxn>
              <a:cxn ang="0">
                <a:pos x="T8" y="T9"/>
              </a:cxn>
            </a:cxnLst>
            <a:rect l="0" t="0" r="r" b="b"/>
            <a:pathLst>
              <a:path w="776" h="144">
                <a:moveTo>
                  <a:pt x="0" y="0"/>
                </a:moveTo>
                <a:cubicBezTo>
                  <a:pt x="12" y="36"/>
                  <a:pt x="24" y="72"/>
                  <a:pt x="96" y="96"/>
                </a:cubicBezTo>
                <a:cubicBezTo>
                  <a:pt x="168" y="120"/>
                  <a:pt x="328" y="144"/>
                  <a:pt x="432" y="144"/>
                </a:cubicBezTo>
                <a:cubicBezTo>
                  <a:pt x="536" y="144"/>
                  <a:pt x="664" y="120"/>
                  <a:pt x="720" y="96"/>
                </a:cubicBezTo>
                <a:cubicBezTo>
                  <a:pt x="776" y="72"/>
                  <a:pt x="772" y="36"/>
                  <a:pt x="768" y="0"/>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14" name="Text Box 54"/>
          <p:cNvSpPr txBox="1">
            <a:spLocks noChangeArrowheads="1"/>
          </p:cNvSpPr>
          <p:nvPr/>
        </p:nvSpPr>
        <p:spPr bwMode="auto">
          <a:xfrm>
            <a:off x="4419600" y="5181600"/>
            <a:ext cx="1117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ECC Disk</a:t>
            </a:r>
          </a:p>
        </p:txBody>
      </p:sp>
      <p:sp>
        <p:nvSpPr>
          <p:cNvPr id="15416" name="Oval 56"/>
          <p:cNvSpPr>
            <a:spLocks noChangeArrowheads="1"/>
          </p:cNvSpPr>
          <p:nvPr/>
        </p:nvSpPr>
        <p:spPr bwMode="auto">
          <a:xfrm>
            <a:off x="5943600" y="3505200"/>
            <a:ext cx="1219200" cy="2286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17" name="Line 57"/>
          <p:cNvSpPr>
            <a:spLocks noChangeShapeType="1"/>
          </p:cNvSpPr>
          <p:nvPr/>
        </p:nvSpPr>
        <p:spPr bwMode="auto">
          <a:xfrm>
            <a:off x="5943600" y="3657600"/>
            <a:ext cx="0" cy="1219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18" name="Line 58"/>
          <p:cNvSpPr>
            <a:spLocks noChangeShapeType="1"/>
          </p:cNvSpPr>
          <p:nvPr/>
        </p:nvSpPr>
        <p:spPr bwMode="auto">
          <a:xfrm>
            <a:off x="7162800" y="3657600"/>
            <a:ext cx="0" cy="1295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19" name="Freeform 59"/>
          <p:cNvSpPr>
            <a:spLocks/>
          </p:cNvSpPr>
          <p:nvPr/>
        </p:nvSpPr>
        <p:spPr bwMode="auto">
          <a:xfrm>
            <a:off x="5943600" y="4876800"/>
            <a:ext cx="1219200" cy="228600"/>
          </a:xfrm>
          <a:custGeom>
            <a:avLst/>
            <a:gdLst>
              <a:gd name="T0" fmla="*/ 0 w 776"/>
              <a:gd name="T1" fmla="*/ 0 h 144"/>
              <a:gd name="T2" fmla="*/ 96 w 776"/>
              <a:gd name="T3" fmla="*/ 96 h 144"/>
              <a:gd name="T4" fmla="*/ 432 w 776"/>
              <a:gd name="T5" fmla="*/ 144 h 144"/>
              <a:gd name="T6" fmla="*/ 720 w 776"/>
              <a:gd name="T7" fmla="*/ 96 h 144"/>
              <a:gd name="T8" fmla="*/ 768 w 776"/>
              <a:gd name="T9" fmla="*/ 0 h 144"/>
            </a:gdLst>
            <a:ahLst/>
            <a:cxnLst>
              <a:cxn ang="0">
                <a:pos x="T0" y="T1"/>
              </a:cxn>
              <a:cxn ang="0">
                <a:pos x="T2" y="T3"/>
              </a:cxn>
              <a:cxn ang="0">
                <a:pos x="T4" y="T5"/>
              </a:cxn>
              <a:cxn ang="0">
                <a:pos x="T6" y="T7"/>
              </a:cxn>
              <a:cxn ang="0">
                <a:pos x="T8" y="T9"/>
              </a:cxn>
            </a:cxnLst>
            <a:rect l="0" t="0" r="r" b="b"/>
            <a:pathLst>
              <a:path w="776" h="144">
                <a:moveTo>
                  <a:pt x="0" y="0"/>
                </a:moveTo>
                <a:cubicBezTo>
                  <a:pt x="12" y="36"/>
                  <a:pt x="24" y="72"/>
                  <a:pt x="96" y="96"/>
                </a:cubicBezTo>
                <a:cubicBezTo>
                  <a:pt x="168" y="120"/>
                  <a:pt x="328" y="144"/>
                  <a:pt x="432" y="144"/>
                </a:cubicBezTo>
                <a:cubicBezTo>
                  <a:pt x="536" y="144"/>
                  <a:pt x="664" y="120"/>
                  <a:pt x="720" y="96"/>
                </a:cubicBezTo>
                <a:cubicBezTo>
                  <a:pt x="776" y="72"/>
                  <a:pt x="772" y="36"/>
                  <a:pt x="768" y="0"/>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22" name="Oval 62"/>
          <p:cNvSpPr>
            <a:spLocks noChangeArrowheads="1"/>
          </p:cNvSpPr>
          <p:nvPr/>
        </p:nvSpPr>
        <p:spPr bwMode="auto">
          <a:xfrm>
            <a:off x="7543800" y="3505200"/>
            <a:ext cx="1219200" cy="2286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23" name="Line 63"/>
          <p:cNvSpPr>
            <a:spLocks noChangeShapeType="1"/>
          </p:cNvSpPr>
          <p:nvPr/>
        </p:nvSpPr>
        <p:spPr bwMode="auto">
          <a:xfrm>
            <a:off x="7543800" y="3657600"/>
            <a:ext cx="0" cy="1219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24" name="Line 64"/>
          <p:cNvSpPr>
            <a:spLocks noChangeShapeType="1"/>
          </p:cNvSpPr>
          <p:nvPr/>
        </p:nvSpPr>
        <p:spPr bwMode="auto">
          <a:xfrm>
            <a:off x="8763000" y="3657600"/>
            <a:ext cx="0" cy="1295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25" name="Freeform 65"/>
          <p:cNvSpPr>
            <a:spLocks/>
          </p:cNvSpPr>
          <p:nvPr/>
        </p:nvSpPr>
        <p:spPr bwMode="auto">
          <a:xfrm>
            <a:off x="7543800" y="4876800"/>
            <a:ext cx="1219200" cy="228600"/>
          </a:xfrm>
          <a:custGeom>
            <a:avLst/>
            <a:gdLst>
              <a:gd name="T0" fmla="*/ 0 w 776"/>
              <a:gd name="T1" fmla="*/ 0 h 144"/>
              <a:gd name="T2" fmla="*/ 96 w 776"/>
              <a:gd name="T3" fmla="*/ 96 h 144"/>
              <a:gd name="T4" fmla="*/ 432 w 776"/>
              <a:gd name="T5" fmla="*/ 144 h 144"/>
              <a:gd name="T6" fmla="*/ 720 w 776"/>
              <a:gd name="T7" fmla="*/ 96 h 144"/>
              <a:gd name="T8" fmla="*/ 768 w 776"/>
              <a:gd name="T9" fmla="*/ 0 h 144"/>
            </a:gdLst>
            <a:ahLst/>
            <a:cxnLst>
              <a:cxn ang="0">
                <a:pos x="T0" y="T1"/>
              </a:cxn>
              <a:cxn ang="0">
                <a:pos x="T2" y="T3"/>
              </a:cxn>
              <a:cxn ang="0">
                <a:pos x="T4" y="T5"/>
              </a:cxn>
              <a:cxn ang="0">
                <a:pos x="T6" y="T7"/>
              </a:cxn>
              <a:cxn ang="0">
                <a:pos x="T8" y="T9"/>
              </a:cxn>
            </a:cxnLst>
            <a:rect l="0" t="0" r="r" b="b"/>
            <a:pathLst>
              <a:path w="776" h="144">
                <a:moveTo>
                  <a:pt x="0" y="0"/>
                </a:moveTo>
                <a:cubicBezTo>
                  <a:pt x="12" y="36"/>
                  <a:pt x="24" y="72"/>
                  <a:pt x="96" y="96"/>
                </a:cubicBezTo>
                <a:cubicBezTo>
                  <a:pt x="168" y="120"/>
                  <a:pt x="328" y="144"/>
                  <a:pt x="432" y="144"/>
                </a:cubicBezTo>
                <a:cubicBezTo>
                  <a:pt x="536" y="144"/>
                  <a:pt x="664" y="120"/>
                  <a:pt x="720" y="96"/>
                </a:cubicBezTo>
                <a:cubicBezTo>
                  <a:pt x="776" y="72"/>
                  <a:pt x="772" y="36"/>
                  <a:pt x="768" y="0"/>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26" name="Text Box 66"/>
          <p:cNvSpPr txBox="1">
            <a:spLocks noChangeArrowheads="1"/>
          </p:cNvSpPr>
          <p:nvPr/>
        </p:nvSpPr>
        <p:spPr bwMode="auto">
          <a:xfrm>
            <a:off x="7620000" y="5181600"/>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Parity Disk</a:t>
            </a:r>
          </a:p>
        </p:txBody>
      </p:sp>
      <p:sp>
        <p:nvSpPr>
          <p:cNvPr id="15427" name="Line 67"/>
          <p:cNvSpPr>
            <a:spLocks noChangeShapeType="1"/>
          </p:cNvSpPr>
          <p:nvPr/>
        </p:nvSpPr>
        <p:spPr bwMode="auto">
          <a:xfrm flipH="1">
            <a:off x="1752600" y="2057400"/>
            <a:ext cx="457200" cy="1524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32" name="Text Box 72"/>
          <p:cNvSpPr txBox="1">
            <a:spLocks noChangeArrowheads="1"/>
          </p:cNvSpPr>
          <p:nvPr/>
        </p:nvSpPr>
        <p:spPr bwMode="auto">
          <a:xfrm>
            <a:off x="6019800" y="5181600"/>
            <a:ext cx="1117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ECC Disk</a:t>
            </a:r>
          </a:p>
        </p:txBody>
      </p:sp>
      <p:sp>
        <p:nvSpPr>
          <p:cNvPr id="15433" name="Line 73"/>
          <p:cNvSpPr>
            <a:spLocks noChangeShapeType="1"/>
          </p:cNvSpPr>
          <p:nvPr/>
        </p:nvSpPr>
        <p:spPr bwMode="auto">
          <a:xfrm>
            <a:off x="2286000" y="2057400"/>
            <a:ext cx="838200" cy="1524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34" name="Line 74"/>
          <p:cNvSpPr>
            <a:spLocks noChangeShapeType="1"/>
          </p:cNvSpPr>
          <p:nvPr/>
        </p:nvSpPr>
        <p:spPr bwMode="auto">
          <a:xfrm flipH="1">
            <a:off x="1905000" y="2057400"/>
            <a:ext cx="1371600" cy="1524000"/>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36" name="Line 76"/>
          <p:cNvSpPr>
            <a:spLocks noChangeShapeType="1"/>
          </p:cNvSpPr>
          <p:nvPr/>
        </p:nvSpPr>
        <p:spPr bwMode="auto">
          <a:xfrm>
            <a:off x="3429000" y="2057400"/>
            <a:ext cx="0" cy="1524000"/>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37" name="Line 77"/>
          <p:cNvSpPr>
            <a:spLocks noChangeShapeType="1"/>
          </p:cNvSpPr>
          <p:nvPr/>
        </p:nvSpPr>
        <p:spPr bwMode="auto">
          <a:xfrm flipH="1">
            <a:off x="2133600" y="2057400"/>
            <a:ext cx="2362200" cy="1524000"/>
          </a:xfrm>
          <a:prstGeom prst="line">
            <a:avLst/>
          </a:prstGeom>
          <a:noFill/>
          <a:ln w="9525">
            <a:solidFill>
              <a:schemeClr val="tx1"/>
            </a:solidFill>
            <a:prstDash val="lg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38" name="Line 78"/>
          <p:cNvSpPr>
            <a:spLocks noChangeShapeType="1"/>
          </p:cNvSpPr>
          <p:nvPr/>
        </p:nvSpPr>
        <p:spPr bwMode="auto">
          <a:xfrm flipH="1">
            <a:off x="3657600" y="2057400"/>
            <a:ext cx="1066800" cy="1524000"/>
          </a:xfrm>
          <a:prstGeom prst="line">
            <a:avLst/>
          </a:prstGeom>
          <a:noFill/>
          <a:ln w="9525">
            <a:solidFill>
              <a:schemeClr val="tx1"/>
            </a:solidFill>
            <a:prstDash val="lg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12513347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251520" y="188640"/>
            <a:ext cx="8262453" cy="863601"/>
          </a:xfrm>
        </p:spPr>
        <p:txBody>
          <a:bodyPr>
            <a:normAutofit/>
          </a:bodyPr>
          <a:lstStyle/>
          <a:p>
            <a:r>
              <a:rPr lang="en-US" sz="2400" b="1" dirty="0">
                <a:solidFill>
                  <a:schemeClr val="tx1"/>
                </a:solidFill>
              </a:rPr>
              <a:t>RAID Level-3</a:t>
            </a:r>
          </a:p>
        </p:txBody>
      </p:sp>
      <p:pic>
        <p:nvPicPr>
          <p:cNvPr id="13314" name="Picture 2" descr="C:\Users\Administrator\Desktop\raid_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484784"/>
            <a:ext cx="6745207" cy="4289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836680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51520" y="188640"/>
            <a:ext cx="7772400" cy="914400"/>
          </a:xfrm>
        </p:spPr>
        <p:txBody>
          <a:bodyPr>
            <a:normAutofit/>
          </a:bodyPr>
          <a:lstStyle/>
          <a:p>
            <a:r>
              <a:rPr lang="en-US" sz="2400" b="1" dirty="0">
                <a:solidFill>
                  <a:schemeClr val="tx1"/>
                </a:solidFill>
              </a:rPr>
              <a:t>RAID Level-5</a:t>
            </a:r>
          </a:p>
        </p:txBody>
      </p:sp>
      <p:pic>
        <p:nvPicPr>
          <p:cNvPr id="14338" name="Picture 2" descr="C:\Users\Administrator\Desktop\RAID_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1340768"/>
            <a:ext cx="5328592" cy="4588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51116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179512" y="188640"/>
            <a:ext cx="8262453" cy="863601"/>
          </a:xfrm>
        </p:spPr>
        <p:txBody>
          <a:bodyPr>
            <a:normAutofit/>
          </a:bodyPr>
          <a:lstStyle/>
          <a:p>
            <a:r>
              <a:rPr lang="en-US" sz="2400" b="1" dirty="0">
                <a:solidFill>
                  <a:schemeClr val="tx1"/>
                </a:solidFill>
              </a:rPr>
              <a:t>RAID </a:t>
            </a:r>
            <a:r>
              <a:rPr lang="en-US" sz="2400" b="1" dirty="0" smtClean="0">
                <a:solidFill>
                  <a:schemeClr val="tx1"/>
                </a:solidFill>
              </a:rPr>
              <a:t>Level- 1+0 &amp; 0+1</a:t>
            </a:r>
            <a:endParaRPr lang="en-US" sz="2400" b="1" dirty="0">
              <a:solidFill>
                <a:schemeClr val="tx1"/>
              </a:solidFill>
            </a:endParaRPr>
          </a:p>
        </p:txBody>
      </p:sp>
      <p:pic>
        <p:nvPicPr>
          <p:cNvPr id="15362" name="Picture 2" descr="C:\Users\Administrator\Desktop\raid_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298575"/>
            <a:ext cx="3974455" cy="4259263"/>
          </a:xfrm>
          <a:prstGeom prst="rect">
            <a:avLst/>
          </a:prstGeom>
          <a:noFill/>
          <a:extLst>
            <a:ext uri="{909E8E84-426E-40DD-AFC4-6F175D3DCCD1}">
              <a14:hiddenFill xmlns:a14="http://schemas.microsoft.com/office/drawing/2010/main">
                <a:solidFill>
                  <a:srgbClr val="FFFFFF"/>
                </a:solidFill>
              </a14:hiddenFill>
            </a:ext>
          </a:extLst>
        </p:spPr>
      </p:pic>
      <p:pic>
        <p:nvPicPr>
          <p:cNvPr id="15363" name="Picture 3" descr="C:\Users\Administrator\Desktop\raid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2163763"/>
            <a:ext cx="3878064" cy="3394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1839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smtClean="0">
                <a:solidFill>
                  <a:schemeClr val="tx1"/>
                </a:solidFill>
              </a:rPr>
              <a:t>Motherboard</a:t>
            </a:r>
            <a:endParaRPr lang="en-US" sz="2400" b="1" dirty="0">
              <a:solidFill>
                <a:schemeClr val="tx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299311"/>
            <a:ext cx="8280919" cy="4865993"/>
          </a:xfrm>
          <a:prstGeom prst="rect">
            <a:avLst/>
          </a:prstGeom>
        </p:spPr>
      </p:pic>
    </p:spTree>
    <p:extLst>
      <p:ext uri="{BB962C8B-B14F-4D97-AF65-F5344CB8AC3E}">
        <p14:creationId xmlns:p14="http://schemas.microsoft.com/office/powerpoint/2010/main" val="327451254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2878138" y="4900613"/>
            <a:ext cx="6265862" cy="434975"/>
          </a:xfrm>
        </p:spPr>
        <p:txBody>
          <a:bodyPr/>
          <a:lstStyle/>
          <a:p>
            <a:pPr algn="ctr"/>
            <a:r>
              <a:rPr lang="en-US" dirty="0" smtClean="0"/>
              <a:t>Thank you</a:t>
            </a:r>
            <a:endParaRPr lang="en-US" dirty="0"/>
          </a:p>
        </p:txBody>
      </p:sp>
    </p:spTree>
    <p:extLst>
      <p:ext uri="{BB962C8B-B14F-4D97-AF65-F5344CB8AC3E}">
        <p14:creationId xmlns:p14="http://schemas.microsoft.com/office/powerpoint/2010/main" val="3024755624"/>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5992" y="2002973"/>
            <a:ext cx="5022092" cy="859536"/>
          </a:xfrm>
        </p:spPr>
        <p:txBody>
          <a:bodyPr>
            <a:noAutofit/>
          </a:bodyPr>
          <a:lstStyle/>
          <a:p>
            <a:r>
              <a:rPr lang="en-US" sz="3200" b="1" dirty="0">
                <a:latin typeface="Times New Roman" pitchFamily="18" charset="0"/>
                <a:cs typeface="Times New Roman" pitchFamily="18" charset="0"/>
              </a:rPr>
              <a:t>WINDOWS</a:t>
            </a:r>
            <a:endParaRPr lang="en-IN" sz="3200" b="1" dirty="0"/>
          </a:p>
        </p:txBody>
      </p:sp>
    </p:spTree>
    <p:extLst>
      <p:ext uri="{BB962C8B-B14F-4D97-AF65-F5344CB8AC3E}">
        <p14:creationId xmlns:p14="http://schemas.microsoft.com/office/powerpoint/2010/main" val="5861649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a:solidFill>
                  <a:schemeClr val="tx1"/>
                </a:solidFill>
                <a:latin typeface="+mj-lt"/>
                <a:cs typeface="Times New Roman" pitchFamily="18" charset="0"/>
              </a:rPr>
              <a:t>Operating System</a:t>
            </a:r>
          </a:p>
        </p:txBody>
      </p:sp>
      <p:sp>
        <p:nvSpPr>
          <p:cNvPr id="3" name="Content Placeholder 2"/>
          <p:cNvSpPr>
            <a:spLocks noGrp="1"/>
          </p:cNvSpPr>
          <p:nvPr>
            <p:ph idx="1"/>
          </p:nvPr>
        </p:nvSpPr>
        <p:spPr/>
        <p:txBody>
          <a:bodyPr/>
          <a:lstStyle/>
          <a:p>
            <a:pPr>
              <a:lnSpc>
                <a:spcPct val="100000"/>
              </a:lnSpc>
            </a:pPr>
            <a:r>
              <a:rPr lang="en-US" sz="2000" dirty="0">
                <a:solidFill>
                  <a:schemeClr val="tx1"/>
                </a:solidFill>
                <a:latin typeface="+mj-lt"/>
                <a:cs typeface="Times New Roman" pitchFamily="18" charset="0"/>
              </a:rPr>
              <a:t>An operating system (OS) is system software </a:t>
            </a:r>
            <a:r>
              <a:rPr lang="en-US" sz="2000" dirty="0" smtClean="0">
                <a:solidFill>
                  <a:schemeClr val="tx1"/>
                </a:solidFill>
                <a:latin typeface="+mj-lt"/>
                <a:cs typeface="Times New Roman" pitchFamily="18" charset="0"/>
              </a:rPr>
              <a:t>that manages</a:t>
            </a:r>
            <a:r>
              <a:rPr lang="en-US" sz="2000" dirty="0">
                <a:solidFill>
                  <a:schemeClr val="tx1"/>
                </a:solidFill>
                <a:latin typeface="+mj-lt"/>
                <a:cs typeface="Times New Roman" pitchFamily="18" charset="0"/>
              </a:rPr>
              <a:t> computer hardware and software resources and provides common services for computer </a:t>
            </a:r>
            <a:r>
              <a:rPr lang="en-US" sz="2000" dirty="0" smtClean="0">
                <a:solidFill>
                  <a:schemeClr val="tx1"/>
                </a:solidFill>
                <a:latin typeface="+mj-lt"/>
                <a:cs typeface="Times New Roman" pitchFamily="18" charset="0"/>
              </a:rPr>
              <a:t>programs.</a:t>
            </a:r>
          </a:p>
          <a:p>
            <a:endParaRPr lang="en-US" sz="2000" dirty="0">
              <a:latin typeface="+mj-lt"/>
              <a:cs typeface="Times New Roman" pitchFamily="18" charset="0"/>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858386"/>
            <a:ext cx="4343400" cy="325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2501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7504" y="1286085"/>
            <a:ext cx="2878322" cy="23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08" y="3127170"/>
            <a:ext cx="2886075" cy="17907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344939" y="5123848"/>
            <a:ext cx="1755037" cy="369332"/>
          </a:xfrm>
          <a:prstGeom prst="rect">
            <a:avLst/>
          </a:prstGeom>
          <a:noFill/>
        </p:spPr>
        <p:txBody>
          <a:bodyPr wrap="square" rtlCol="0">
            <a:spAutoFit/>
          </a:bodyPr>
          <a:lstStyle/>
          <a:p>
            <a:r>
              <a:rPr lang="en-US" dirty="0" smtClean="0"/>
              <a:t>distributed</a:t>
            </a:r>
            <a:endParaRPr lang="en-US" dirty="0"/>
          </a:p>
        </p:txBody>
      </p:sp>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9854" y="1106639"/>
            <a:ext cx="3570617" cy="2178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648052" y="3272705"/>
            <a:ext cx="1380332" cy="369332"/>
          </a:xfrm>
          <a:prstGeom prst="rect">
            <a:avLst/>
          </a:prstGeom>
          <a:noFill/>
        </p:spPr>
        <p:txBody>
          <a:bodyPr wrap="square" rtlCol="0">
            <a:spAutoFit/>
          </a:bodyPr>
          <a:lstStyle/>
          <a:p>
            <a:r>
              <a:rPr lang="en-US" dirty="0" smtClean="0"/>
              <a:t>network</a:t>
            </a:r>
            <a:endParaRPr lang="en-US" dirty="0"/>
          </a:p>
        </p:txBody>
      </p:sp>
      <p:pic>
        <p:nvPicPr>
          <p:cNvPr id="205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010757"/>
            <a:ext cx="2447256" cy="1880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99492" y="5891474"/>
            <a:ext cx="1828800" cy="369332"/>
          </a:xfrm>
          <a:prstGeom prst="rect">
            <a:avLst/>
          </a:prstGeom>
          <a:noFill/>
        </p:spPr>
        <p:txBody>
          <a:bodyPr wrap="square" rtlCol="0">
            <a:spAutoFit/>
          </a:bodyPr>
          <a:lstStyle/>
          <a:p>
            <a:r>
              <a:rPr lang="en-US" dirty="0" smtClean="0"/>
              <a:t>Real time</a:t>
            </a:r>
            <a:endParaRPr lang="en-US" dirty="0"/>
          </a:p>
        </p:txBody>
      </p:sp>
      <p:pic>
        <p:nvPicPr>
          <p:cNvPr id="205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9522" y="3557032"/>
            <a:ext cx="3005095" cy="2257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6694817" y="5941671"/>
            <a:ext cx="2209800" cy="369332"/>
          </a:xfrm>
          <a:prstGeom prst="rect">
            <a:avLst/>
          </a:prstGeom>
          <a:noFill/>
        </p:spPr>
        <p:txBody>
          <a:bodyPr wrap="square" rtlCol="0">
            <a:spAutoFit/>
          </a:bodyPr>
          <a:lstStyle/>
          <a:p>
            <a:r>
              <a:rPr lang="en-US" dirty="0" smtClean="0"/>
              <a:t>Multiuser</a:t>
            </a:r>
          </a:p>
        </p:txBody>
      </p:sp>
      <p:sp>
        <p:nvSpPr>
          <p:cNvPr id="2" name="TextBox 1"/>
          <p:cNvSpPr txBox="1"/>
          <p:nvPr/>
        </p:nvSpPr>
        <p:spPr>
          <a:xfrm>
            <a:off x="192206" y="189974"/>
            <a:ext cx="8904617" cy="461665"/>
          </a:xfrm>
          <a:prstGeom prst="rect">
            <a:avLst/>
          </a:prstGeom>
          <a:noFill/>
        </p:spPr>
        <p:txBody>
          <a:bodyPr wrap="square" rtlCol="0">
            <a:spAutoFit/>
          </a:bodyPr>
          <a:lstStyle/>
          <a:p>
            <a:r>
              <a:rPr lang="en-US" sz="2400" b="1" dirty="0" smtClean="0">
                <a:solidFill>
                  <a:schemeClr val="tx2">
                    <a:lumMod val="50000"/>
                  </a:schemeClr>
                </a:solidFill>
                <a:latin typeface="+mj-lt"/>
                <a:cs typeface="Times New Roman" pitchFamily="18" charset="0"/>
              </a:rPr>
              <a:t>Types of Operating System</a:t>
            </a:r>
          </a:p>
        </p:txBody>
      </p:sp>
    </p:spTree>
    <p:extLst>
      <p:ext uri="{BB962C8B-B14F-4D97-AF65-F5344CB8AC3E}">
        <p14:creationId xmlns:p14="http://schemas.microsoft.com/office/powerpoint/2010/main" val="253253701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heme/theme1.xml><?xml version="1.0" encoding="utf-8"?>
<a:theme xmlns:a="http://schemas.openxmlformats.org/drawingml/2006/main" name="2_ppt_Template_Capgemini[1]">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3.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4.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5.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288A5C1CA673649BA444D8C596CCB76" ma:contentTypeVersion="0" ma:contentTypeDescription="Create a new document." ma:contentTypeScope="" ma:versionID="eb6b02dfc89e4e93aa5e4c7202e7e3b1">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ECB4737-EECA-4E4B-9D06-86AFE1F929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9125DDCC-2A27-41F2-8B2F-C77C1D20E630}">
  <ds:schemaRefs>
    <ds:schemaRef ds:uri="http://schemas.microsoft.com/sharepoint/v3/contenttype/forms"/>
  </ds:schemaRefs>
</ds:datastoreItem>
</file>

<file path=customXml/itemProps3.xml><?xml version="1.0" encoding="utf-8"?>
<ds:datastoreItem xmlns:ds="http://schemas.openxmlformats.org/officeDocument/2006/customXml" ds:itemID="{72001DC1-26E3-48A7-B997-EC6432308B89}">
  <ds:schemaRefs>
    <ds:schemaRef ds:uri="http://schemas.microsoft.com/office/2006/documentManagement/types"/>
    <ds:schemaRef ds:uri="http://schemas.microsoft.com/office/infopath/2007/PartnerControls"/>
    <ds:schemaRef ds:uri="http://www.w3.org/XML/1998/namespace"/>
    <ds:schemaRef ds:uri="http://purl.org/dc/elements/1.1/"/>
    <ds:schemaRef ds:uri="http://schemas.microsoft.com/office/2006/metadata/properties"/>
    <ds:schemaRef ds:uri="http://purl.org/dc/terms/"/>
    <ds:schemaRef ds:uri="http://purl.org/dc/dcmitype/"/>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otalTime>9473</TotalTime>
  <Words>1218</Words>
  <Application>Microsoft Office PowerPoint</Application>
  <PresentationFormat>On-screen Show (4:3)</PresentationFormat>
  <Paragraphs>422</Paragraphs>
  <Slides>60</Slides>
  <Notes>1</Notes>
  <HiddenSlides>0</HiddenSlides>
  <MMClips>0</MMClips>
  <ScaleCrop>false</ScaleCrop>
  <HeadingPairs>
    <vt:vector size="8" baseType="variant">
      <vt:variant>
        <vt:lpstr>Fonts Used</vt:lpstr>
      </vt:variant>
      <vt:variant>
        <vt:i4>7</vt:i4>
      </vt:variant>
      <vt:variant>
        <vt:lpstr>Theme</vt:lpstr>
      </vt:variant>
      <vt:variant>
        <vt:i4>5</vt:i4>
      </vt:variant>
      <vt:variant>
        <vt:lpstr>Embedded OLE Servers</vt:lpstr>
      </vt:variant>
      <vt:variant>
        <vt:i4>1</vt:i4>
      </vt:variant>
      <vt:variant>
        <vt:lpstr>Slide Titles</vt:lpstr>
      </vt:variant>
      <vt:variant>
        <vt:i4>60</vt:i4>
      </vt:variant>
    </vt:vector>
  </HeadingPairs>
  <TitlesOfParts>
    <vt:vector size="73" baseType="lpstr">
      <vt:lpstr>Arial</vt:lpstr>
      <vt:lpstr>Calibri</vt:lpstr>
      <vt:lpstr>Georgia</vt:lpstr>
      <vt:lpstr>Helvetica Light</vt:lpstr>
      <vt:lpstr>Times New Roman</vt:lpstr>
      <vt:lpstr>Verdana</vt:lpstr>
      <vt:lpstr>Wingdings</vt:lpstr>
      <vt:lpstr>2_ppt_Template_Capgemini[1]</vt:lpstr>
      <vt:lpstr>Capgemini 2017_Cover slides</vt:lpstr>
      <vt:lpstr>Section slides</vt:lpstr>
      <vt:lpstr>Content Layouts</vt:lpstr>
      <vt:lpstr>Content and Image Layouts</vt:lpstr>
      <vt:lpstr>think-cell Slide</vt:lpstr>
      <vt:lpstr>HARDWARE FUNDAMENTAL</vt:lpstr>
      <vt:lpstr>Input Devices</vt:lpstr>
      <vt:lpstr>Output Devices</vt:lpstr>
      <vt:lpstr>Memory Classification</vt:lpstr>
      <vt:lpstr>Power Supply</vt:lpstr>
      <vt:lpstr>Motherboard</vt:lpstr>
      <vt:lpstr>WINDOWS</vt:lpstr>
      <vt:lpstr>Operating System</vt:lpstr>
      <vt:lpstr>PowerPoint Presentation</vt:lpstr>
      <vt:lpstr>Kernel Architecture</vt:lpstr>
      <vt:lpstr>Booting Process</vt:lpstr>
      <vt:lpstr>Booting Process…  OS LOADER</vt:lpstr>
      <vt:lpstr>Booting Process…    Session Initialization</vt:lpstr>
      <vt:lpstr>Booting Process…   Explorer Initialization</vt:lpstr>
      <vt:lpstr>Memory Management </vt:lpstr>
      <vt:lpstr>LINUX</vt:lpstr>
      <vt:lpstr>Linux Kernel Subsystem</vt:lpstr>
      <vt:lpstr>Booting Process - Linux</vt:lpstr>
      <vt:lpstr>Types of Shell</vt:lpstr>
      <vt:lpstr>Process Management</vt:lpstr>
      <vt:lpstr>Types of file system</vt:lpstr>
      <vt:lpstr>NETWORK  FUNDAMENTALS</vt:lpstr>
      <vt:lpstr>PowerPoint Presentation</vt:lpstr>
      <vt:lpstr>PowerPoint Presentation</vt:lpstr>
      <vt:lpstr>PowerPoint Presentation</vt:lpstr>
      <vt:lpstr>Network Topologies </vt:lpstr>
      <vt:lpstr>Network Devices</vt:lpstr>
      <vt:lpstr>PowerPoint Presentation</vt:lpstr>
      <vt:lpstr>PowerPoint Presentation</vt:lpstr>
      <vt:lpstr>Open Systems Interconnection</vt:lpstr>
      <vt:lpstr>NETWORK SERVICES</vt:lpstr>
      <vt:lpstr>PowerPoint Presentation</vt:lpstr>
      <vt:lpstr>PowerPoint Presentation</vt:lpstr>
      <vt:lpstr>PowerPoint Presentation</vt:lpstr>
      <vt:lpstr>PowerPoint Presentation</vt:lpstr>
      <vt:lpstr>Proxy Server</vt:lpstr>
      <vt:lpstr>DATABASE FUNDAMENTALS</vt:lpstr>
      <vt:lpstr>PowerPoint Presentation</vt:lpstr>
      <vt:lpstr>PowerPoint Presentation</vt:lpstr>
      <vt:lpstr>PowerPoint Presentation</vt:lpstr>
      <vt:lpstr>EF codd rules </vt:lpstr>
      <vt:lpstr>Normalization</vt:lpstr>
      <vt:lpstr>General Architecture of DBMS</vt:lpstr>
      <vt:lpstr>PowerPoint Presentation</vt:lpstr>
      <vt:lpstr>APPLICATION FUNDAMENTALS</vt:lpstr>
      <vt:lpstr>PowerPoint Presentation</vt:lpstr>
      <vt:lpstr>Types of Application</vt:lpstr>
      <vt:lpstr>STORAGE FUNDAMENTALS</vt:lpstr>
      <vt:lpstr>Storage</vt:lpstr>
      <vt:lpstr>Storage Model</vt:lpstr>
      <vt:lpstr>Network Attached Storage (NAS) NAS is generally referred to as storage that is directly attached to a computer network (LAN) through network file system protocols such as NFS and CIFS.</vt:lpstr>
      <vt:lpstr>SAN-Storage Area Network:</vt:lpstr>
      <vt:lpstr>RAID Levels</vt:lpstr>
      <vt:lpstr>RAID Level-0</vt:lpstr>
      <vt:lpstr>RAID Level-1</vt:lpstr>
      <vt:lpstr>RAID Level-2</vt:lpstr>
      <vt:lpstr>RAID Level-3</vt:lpstr>
      <vt:lpstr>RAID Level-5</vt:lpstr>
      <vt:lpstr>RAID Level- 1+0 &amp; 0+1</vt:lpstr>
      <vt:lpstr>Thank you</vt:lpstr>
    </vt:vector>
  </TitlesOfParts>
  <Company>Capgemini B.V.</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2015: An Organization geared toward Arbitrage</dc:title>
  <dc:creator>nirmal.adhikesavan@capgemini.com</dc:creator>
  <cp:lastModifiedBy>Hadkar, Amol</cp:lastModifiedBy>
  <cp:revision>341</cp:revision>
  <dcterms:created xsi:type="dcterms:W3CDTF">2015-03-06T14:43:06Z</dcterms:created>
  <dcterms:modified xsi:type="dcterms:W3CDTF">2018-04-06T03:35:47Z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0x0101000288A5C1CA673649BA444D8C596CCB76</vt:lpwstr>
  </property>
</Properties>
</file>